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27.xml" ContentType="application/vnd.openxmlformats-officedocument.drawingml.diagramColors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drawings/legacyDiagramText1.bin" ContentType="application/vnd.ms-office.legacyDiagramText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diagrams/quickStyle19.xml" ContentType="application/vnd.openxmlformats-officedocument.drawingml.diagramStyl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rawings/legacyDiagramText2.bin" ContentType="application/vnd.ms-office.legacyDiagramText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27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rawings/legacyDiagramText3.bin" ContentType="application/vnd.ms-office.legacyDiagramText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28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Default Extension="bin" ContentType="application/vnd.openxmlformats-officedocument.oleObject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slides/slide51.xml" ContentType="application/vnd.openxmlformats-officedocument.presentationml.sl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  <Override PartName="/ppt/diagrams/colors28.xml" ContentType="application/vnd.openxmlformats-officedocument.drawingml.diagramColors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1" r:id="rId4"/>
    <p:sldId id="270" r:id="rId5"/>
    <p:sldId id="272" r:id="rId6"/>
    <p:sldId id="273" r:id="rId7"/>
    <p:sldId id="275" r:id="rId8"/>
    <p:sldId id="276" r:id="rId9"/>
    <p:sldId id="279" r:id="rId10"/>
    <p:sldId id="382" r:id="rId11"/>
    <p:sldId id="278" r:id="rId12"/>
    <p:sldId id="277" r:id="rId13"/>
    <p:sldId id="283" r:id="rId14"/>
    <p:sldId id="269" r:id="rId15"/>
    <p:sldId id="357" r:id="rId16"/>
    <p:sldId id="358" r:id="rId17"/>
    <p:sldId id="359" r:id="rId18"/>
    <p:sldId id="360" r:id="rId19"/>
    <p:sldId id="361" r:id="rId20"/>
    <p:sldId id="362" r:id="rId21"/>
    <p:sldId id="352" r:id="rId22"/>
    <p:sldId id="353" r:id="rId23"/>
    <p:sldId id="354" r:id="rId24"/>
    <p:sldId id="355" r:id="rId25"/>
    <p:sldId id="356" r:id="rId26"/>
    <p:sldId id="287" r:id="rId27"/>
    <p:sldId id="288" r:id="rId28"/>
    <p:sldId id="268" r:id="rId29"/>
    <p:sldId id="289" r:id="rId30"/>
    <p:sldId id="375" r:id="rId31"/>
    <p:sldId id="383" r:id="rId32"/>
    <p:sldId id="378" r:id="rId33"/>
    <p:sldId id="409" r:id="rId34"/>
    <p:sldId id="290" r:id="rId35"/>
    <p:sldId id="385" r:id="rId36"/>
    <p:sldId id="384" r:id="rId37"/>
    <p:sldId id="267" r:id="rId38"/>
    <p:sldId id="291" r:id="rId39"/>
    <p:sldId id="298" r:id="rId40"/>
    <p:sldId id="297" r:id="rId41"/>
    <p:sldId id="387" r:id="rId42"/>
    <p:sldId id="389" r:id="rId43"/>
    <p:sldId id="401" r:id="rId44"/>
    <p:sldId id="299" r:id="rId45"/>
    <p:sldId id="388" r:id="rId46"/>
    <p:sldId id="303" r:id="rId47"/>
    <p:sldId id="266" r:id="rId48"/>
    <p:sldId id="390" r:id="rId49"/>
    <p:sldId id="301" r:id="rId50"/>
    <p:sldId id="403" r:id="rId51"/>
    <p:sldId id="302" r:id="rId52"/>
    <p:sldId id="304" r:id="rId53"/>
    <p:sldId id="305" r:id="rId54"/>
    <p:sldId id="402" r:id="rId55"/>
    <p:sldId id="306" r:id="rId56"/>
    <p:sldId id="265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264" r:id="rId65"/>
    <p:sldId id="392" r:id="rId66"/>
    <p:sldId id="263" r:id="rId67"/>
    <p:sldId id="398" r:id="rId68"/>
    <p:sldId id="399" r:id="rId69"/>
    <p:sldId id="262" r:id="rId70"/>
    <p:sldId id="296" r:id="rId71"/>
    <p:sldId id="330" r:id="rId72"/>
    <p:sldId id="316" r:id="rId73"/>
    <p:sldId id="320" r:id="rId74"/>
    <p:sldId id="321" r:id="rId75"/>
    <p:sldId id="325" r:id="rId76"/>
    <p:sldId id="329" r:id="rId77"/>
    <p:sldId id="331" r:id="rId78"/>
    <p:sldId id="328" r:id="rId79"/>
    <p:sldId id="334" r:id="rId80"/>
    <p:sldId id="333" r:id="rId81"/>
    <p:sldId id="335" r:id="rId82"/>
    <p:sldId id="397" r:id="rId83"/>
    <p:sldId id="407" r:id="rId84"/>
    <p:sldId id="332" r:id="rId85"/>
    <p:sldId id="394" r:id="rId86"/>
    <p:sldId id="395" r:id="rId87"/>
    <p:sldId id="327" r:id="rId88"/>
    <p:sldId id="326" r:id="rId89"/>
    <p:sldId id="324" r:id="rId90"/>
    <p:sldId id="396" r:id="rId91"/>
    <p:sldId id="404" r:id="rId92"/>
    <p:sldId id="405" r:id="rId93"/>
    <p:sldId id="323" r:id="rId94"/>
    <p:sldId id="322" r:id="rId95"/>
    <p:sldId id="406" r:id="rId96"/>
    <p:sldId id="319" r:id="rId97"/>
    <p:sldId id="318" r:id="rId98"/>
    <p:sldId id="317" r:id="rId99"/>
    <p:sldId id="337" r:id="rId100"/>
    <p:sldId id="341" r:id="rId101"/>
    <p:sldId id="340" r:id="rId102"/>
    <p:sldId id="339" r:id="rId103"/>
    <p:sldId id="338" r:id="rId104"/>
    <p:sldId id="260" r:id="rId105"/>
    <p:sldId id="344" r:id="rId106"/>
    <p:sldId id="343" r:id="rId107"/>
    <p:sldId id="342" r:id="rId108"/>
    <p:sldId id="261" r:id="rId109"/>
    <p:sldId id="259" r:id="rId110"/>
    <p:sldId id="258" r:id="rId111"/>
    <p:sldId id="348" r:id="rId112"/>
    <p:sldId id="347" r:id="rId113"/>
    <p:sldId id="351" r:id="rId114"/>
    <p:sldId id="400" r:id="rId115"/>
    <p:sldId id="350" r:id="rId116"/>
    <p:sldId id="349" r:id="rId117"/>
    <p:sldId id="363" r:id="rId118"/>
    <p:sldId id="366" r:id="rId119"/>
    <p:sldId id="369" r:id="rId120"/>
    <p:sldId id="368" r:id="rId121"/>
    <p:sldId id="408" r:id="rId122"/>
    <p:sldId id="374" r:id="rId123"/>
    <p:sldId id="373" r:id="rId124"/>
    <p:sldId id="379" r:id="rId125"/>
    <p:sldId id="372" r:id="rId126"/>
    <p:sldId id="380" r:id="rId127"/>
    <p:sldId id="365" r:id="rId128"/>
    <p:sldId id="364" r:id="rId1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C65A"/>
    <a:srgbClr val="F5C1E7"/>
    <a:srgbClr val="40C610"/>
    <a:srgbClr val="FFFFFF"/>
    <a:srgbClr val="BFF0F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47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microsoft.com/office/2006/relationships/legacyDocTextInfo" Target="legacyDocTextInfo.bin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9F7C4-0776-4FF3-8974-7DB026253553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3300652-39AA-4D1C-96A9-B15DC3CEF2EF}">
      <dgm:prSet phldrT="[Texto]"/>
      <dgm:spPr>
        <a:solidFill>
          <a:srgbClr val="FF0000"/>
        </a:solid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INVOCAR</a:t>
          </a:r>
          <a:endParaRPr lang="es-MX" b="1" dirty="0">
            <a:solidFill>
              <a:srgbClr val="FFFF00"/>
            </a:solidFill>
          </a:endParaRPr>
        </a:p>
      </dgm:t>
    </dgm:pt>
    <dgm:pt modelId="{CFDFBA16-3BD2-4686-8A20-EE9FE61042C5}" type="parTrans" cxnId="{1FDA7BA2-D5BA-44F7-8CC6-40E67ACC4CC7}">
      <dgm:prSet/>
      <dgm:spPr/>
      <dgm:t>
        <a:bodyPr/>
        <a:lstStyle/>
        <a:p>
          <a:endParaRPr lang="es-MX"/>
        </a:p>
      </dgm:t>
    </dgm:pt>
    <dgm:pt modelId="{203D0C57-445B-45AF-A305-8B7E2FDFF224}" type="sibTrans" cxnId="{1FDA7BA2-D5BA-44F7-8CC6-40E67ACC4CC7}">
      <dgm:prSet/>
      <dgm:spPr/>
      <dgm:t>
        <a:bodyPr/>
        <a:lstStyle/>
        <a:p>
          <a:endParaRPr lang="es-MX"/>
        </a:p>
      </dgm:t>
    </dgm:pt>
    <dgm:pt modelId="{3C7CF2E9-BA9F-46F4-BB3F-EA19723D83CD}">
      <dgm:prSet phldrT="[Texto]"/>
      <dgm:spPr>
        <a:solidFill>
          <a:srgbClr val="FFFF00"/>
        </a:solidFill>
      </dgm:spPr>
      <dgm:t>
        <a:bodyPr/>
        <a:lstStyle/>
        <a:p>
          <a:r>
            <a:rPr lang="es-ES" b="1" dirty="0" smtClean="0">
              <a:solidFill>
                <a:srgbClr val="FF0000"/>
              </a:solidFill>
            </a:rPr>
            <a:t>CREER</a:t>
          </a:r>
          <a:endParaRPr lang="es-MX" b="1" dirty="0">
            <a:solidFill>
              <a:srgbClr val="FF0000"/>
            </a:solidFill>
          </a:endParaRPr>
        </a:p>
      </dgm:t>
    </dgm:pt>
    <dgm:pt modelId="{A4582B44-6C6C-4435-8F52-4A88DCD3F3D6}" type="parTrans" cxnId="{531F43FA-FAD8-4D0A-BF90-9D14A79B1A4C}">
      <dgm:prSet/>
      <dgm:spPr/>
      <dgm:t>
        <a:bodyPr/>
        <a:lstStyle/>
        <a:p>
          <a:endParaRPr lang="es-MX"/>
        </a:p>
      </dgm:t>
    </dgm:pt>
    <dgm:pt modelId="{9151E50A-5AED-4803-9768-F4A8249F4E51}" type="sibTrans" cxnId="{531F43FA-FAD8-4D0A-BF90-9D14A79B1A4C}">
      <dgm:prSet/>
      <dgm:spPr/>
      <dgm:t>
        <a:bodyPr/>
        <a:lstStyle/>
        <a:p>
          <a:endParaRPr lang="es-MX"/>
        </a:p>
      </dgm:t>
    </dgm:pt>
    <dgm:pt modelId="{85984CF8-AD76-49CC-896C-B72F2B4489BC}">
      <dgm:prSet phldrT="[Texto]"/>
      <dgm:spPr>
        <a:solidFill>
          <a:srgbClr val="00B050"/>
        </a:solid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OÍR</a:t>
          </a:r>
          <a:endParaRPr lang="es-MX" b="1" dirty="0">
            <a:solidFill>
              <a:srgbClr val="FFFF00"/>
            </a:solidFill>
          </a:endParaRPr>
        </a:p>
      </dgm:t>
    </dgm:pt>
    <dgm:pt modelId="{C91B38AB-E142-4D25-ACC5-6769AC413C5F}" type="parTrans" cxnId="{18175EFB-E518-4D80-9617-0F6CFF789AF6}">
      <dgm:prSet/>
      <dgm:spPr/>
      <dgm:t>
        <a:bodyPr/>
        <a:lstStyle/>
        <a:p>
          <a:endParaRPr lang="es-MX"/>
        </a:p>
      </dgm:t>
    </dgm:pt>
    <dgm:pt modelId="{4D9EA2C4-6870-4889-83D9-96C4DD5B052D}" type="sibTrans" cxnId="{18175EFB-E518-4D80-9617-0F6CFF789AF6}">
      <dgm:prSet/>
      <dgm:spPr/>
      <dgm:t>
        <a:bodyPr/>
        <a:lstStyle/>
        <a:p>
          <a:endParaRPr lang="es-MX"/>
        </a:p>
      </dgm:t>
    </dgm:pt>
    <dgm:pt modelId="{093BC5C9-3650-4028-AB26-A5DE00038618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ANUNCIAR</a:t>
          </a:r>
          <a:endParaRPr lang="es-MX" dirty="0">
            <a:solidFill>
              <a:srgbClr val="FF0000"/>
            </a:solidFill>
          </a:endParaRPr>
        </a:p>
      </dgm:t>
    </dgm:pt>
    <dgm:pt modelId="{367F1437-67AB-420B-9F8E-2493F026D1FA}" type="parTrans" cxnId="{051B9C80-E014-418E-8CA1-6010F5AB51F5}">
      <dgm:prSet/>
      <dgm:spPr/>
      <dgm:t>
        <a:bodyPr/>
        <a:lstStyle/>
        <a:p>
          <a:endParaRPr lang="es-MX"/>
        </a:p>
      </dgm:t>
    </dgm:pt>
    <dgm:pt modelId="{45045B2C-B140-4A16-AF93-7A3E2FC21B99}" type="sibTrans" cxnId="{051B9C80-E014-418E-8CA1-6010F5AB51F5}">
      <dgm:prSet/>
      <dgm:spPr/>
      <dgm:t>
        <a:bodyPr/>
        <a:lstStyle/>
        <a:p>
          <a:endParaRPr lang="es-MX"/>
        </a:p>
      </dgm:t>
    </dgm:pt>
    <dgm:pt modelId="{7342317B-F8BB-4802-B014-75713ED264EF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smtClean="0"/>
            <a:t>ENVIAR</a:t>
          </a:r>
          <a:endParaRPr lang="es-MX" dirty="0"/>
        </a:p>
      </dgm:t>
    </dgm:pt>
    <dgm:pt modelId="{C17C5BEB-8EF4-4F72-8420-7DF6B6DEEC46}" type="parTrans" cxnId="{F71C2D4A-7E90-4234-A3F2-5A8CC5BA8BF6}">
      <dgm:prSet/>
      <dgm:spPr/>
      <dgm:t>
        <a:bodyPr/>
        <a:lstStyle/>
        <a:p>
          <a:endParaRPr lang="es-MX"/>
        </a:p>
      </dgm:t>
    </dgm:pt>
    <dgm:pt modelId="{0F8AAB49-F65F-4275-BC79-2F710F2D55AF}" type="sibTrans" cxnId="{F71C2D4A-7E90-4234-A3F2-5A8CC5BA8BF6}">
      <dgm:prSet/>
      <dgm:spPr/>
      <dgm:t>
        <a:bodyPr/>
        <a:lstStyle/>
        <a:p>
          <a:endParaRPr lang="es-MX"/>
        </a:p>
      </dgm:t>
    </dgm:pt>
    <dgm:pt modelId="{F55F2F37-D919-41DD-B6C1-587D4B842014}" type="pres">
      <dgm:prSet presAssocID="{4D89F7C4-0776-4FF3-8974-7DB0262535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F21FC47-2DF4-4C53-B910-F09DDE30A6F3}" type="pres">
      <dgm:prSet presAssocID="{73300652-39AA-4D1C-96A9-B15DC3CEF2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5367A2-BE19-46A7-8573-CA3FBFF34D19}" type="pres">
      <dgm:prSet presAssocID="{73300652-39AA-4D1C-96A9-B15DC3CEF2EF}" presName="spNode" presStyleCnt="0"/>
      <dgm:spPr/>
    </dgm:pt>
    <dgm:pt modelId="{B5DE75EA-A2EC-4948-AEA4-4A11E42ECCB5}" type="pres">
      <dgm:prSet presAssocID="{203D0C57-445B-45AF-A305-8B7E2FDFF224}" presName="sibTrans" presStyleLbl="sibTrans1D1" presStyleIdx="0" presStyleCnt="5"/>
      <dgm:spPr/>
      <dgm:t>
        <a:bodyPr/>
        <a:lstStyle/>
        <a:p>
          <a:endParaRPr lang="es-MX"/>
        </a:p>
      </dgm:t>
    </dgm:pt>
    <dgm:pt modelId="{6E8F19C6-9C0A-4DD2-AC41-B008ACFA6871}" type="pres">
      <dgm:prSet presAssocID="{3C7CF2E9-BA9F-46F4-BB3F-EA19723D83C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BEB85E1-237B-431F-B422-2764CE6006F7}" type="pres">
      <dgm:prSet presAssocID="{3C7CF2E9-BA9F-46F4-BB3F-EA19723D83CD}" presName="spNode" presStyleCnt="0"/>
      <dgm:spPr/>
    </dgm:pt>
    <dgm:pt modelId="{93B8531D-B561-4EBD-8665-911F2AF124EE}" type="pres">
      <dgm:prSet presAssocID="{9151E50A-5AED-4803-9768-F4A8249F4E51}" presName="sibTrans" presStyleLbl="sibTrans1D1" presStyleIdx="1" presStyleCnt="5"/>
      <dgm:spPr/>
      <dgm:t>
        <a:bodyPr/>
        <a:lstStyle/>
        <a:p>
          <a:endParaRPr lang="es-MX"/>
        </a:p>
      </dgm:t>
    </dgm:pt>
    <dgm:pt modelId="{0CB14FE6-057F-480F-B33E-D058D2B1DE9F}" type="pres">
      <dgm:prSet presAssocID="{85984CF8-AD76-49CC-896C-B72F2B4489B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DE37953-4642-4BA4-9DE6-08E390381E60}" type="pres">
      <dgm:prSet presAssocID="{85984CF8-AD76-49CC-896C-B72F2B4489BC}" presName="spNode" presStyleCnt="0"/>
      <dgm:spPr/>
    </dgm:pt>
    <dgm:pt modelId="{B56050EB-A158-45D7-8120-8765D91EBCF0}" type="pres">
      <dgm:prSet presAssocID="{4D9EA2C4-6870-4889-83D9-96C4DD5B052D}" presName="sibTrans" presStyleLbl="sibTrans1D1" presStyleIdx="2" presStyleCnt="5"/>
      <dgm:spPr/>
      <dgm:t>
        <a:bodyPr/>
        <a:lstStyle/>
        <a:p>
          <a:endParaRPr lang="es-MX"/>
        </a:p>
      </dgm:t>
    </dgm:pt>
    <dgm:pt modelId="{C83DFE5A-8F64-45EE-8705-AAD518EE124E}" type="pres">
      <dgm:prSet presAssocID="{093BC5C9-3650-4028-AB26-A5DE0003861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E1777F2-1A9E-4585-8C35-18A2E8FC4D44}" type="pres">
      <dgm:prSet presAssocID="{093BC5C9-3650-4028-AB26-A5DE00038618}" presName="spNode" presStyleCnt="0"/>
      <dgm:spPr/>
    </dgm:pt>
    <dgm:pt modelId="{B0013ED2-AABB-469D-9B40-3A6BACD83C78}" type="pres">
      <dgm:prSet presAssocID="{45045B2C-B140-4A16-AF93-7A3E2FC21B99}" presName="sibTrans" presStyleLbl="sibTrans1D1" presStyleIdx="3" presStyleCnt="5"/>
      <dgm:spPr/>
      <dgm:t>
        <a:bodyPr/>
        <a:lstStyle/>
        <a:p>
          <a:endParaRPr lang="es-MX"/>
        </a:p>
      </dgm:t>
    </dgm:pt>
    <dgm:pt modelId="{F4FF524E-12AF-4964-A189-41DC875C1619}" type="pres">
      <dgm:prSet presAssocID="{7342317B-F8BB-4802-B014-75713ED264E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3DE2725-DCDA-4F8F-9924-732DB51056AD}" type="pres">
      <dgm:prSet presAssocID="{7342317B-F8BB-4802-B014-75713ED264EF}" presName="spNode" presStyleCnt="0"/>
      <dgm:spPr/>
    </dgm:pt>
    <dgm:pt modelId="{C0468456-3ADE-4FC9-9855-F5F8E6B56799}" type="pres">
      <dgm:prSet presAssocID="{0F8AAB49-F65F-4275-BC79-2F710F2D55AF}" presName="sibTrans" presStyleLbl="sibTrans1D1" presStyleIdx="4" presStyleCnt="5"/>
      <dgm:spPr/>
      <dgm:t>
        <a:bodyPr/>
        <a:lstStyle/>
        <a:p>
          <a:endParaRPr lang="es-MX"/>
        </a:p>
      </dgm:t>
    </dgm:pt>
  </dgm:ptLst>
  <dgm:cxnLst>
    <dgm:cxn modelId="{7DB704F8-6132-478B-A933-CEFB4564680D}" type="presOf" srcId="{203D0C57-445B-45AF-A305-8B7E2FDFF224}" destId="{B5DE75EA-A2EC-4948-AEA4-4A11E42ECCB5}" srcOrd="0" destOrd="0" presId="urn:microsoft.com/office/officeart/2005/8/layout/cycle6"/>
    <dgm:cxn modelId="{837DE5B1-351E-4555-9512-CFCF58E47373}" type="presOf" srcId="{85984CF8-AD76-49CC-896C-B72F2B4489BC}" destId="{0CB14FE6-057F-480F-B33E-D058D2B1DE9F}" srcOrd="0" destOrd="0" presId="urn:microsoft.com/office/officeart/2005/8/layout/cycle6"/>
    <dgm:cxn modelId="{3982FA25-BC83-4964-82CB-328880FCE8A6}" type="presOf" srcId="{9151E50A-5AED-4803-9768-F4A8249F4E51}" destId="{93B8531D-B561-4EBD-8665-911F2AF124EE}" srcOrd="0" destOrd="0" presId="urn:microsoft.com/office/officeart/2005/8/layout/cycle6"/>
    <dgm:cxn modelId="{2EF68120-11FB-4E64-B39C-3A1DC702D725}" type="presOf" srcId="{093BC5C9-3650-4028-AB26-A5DE00038618}" destId="{C83DFE5A-8F64-45EE-8705-AAD518EE124E}" srcOrd="0" destOrd="0" presId="urn:microsoft.com/office/officeart/2005/8/layout/cycle6"/>
    <dgm:cxn modelId="{36CC44A5-04BA-4DFC-96EB-9BF115174593}" type="presOf" srcId="{7342317B-F8BB-4802-B014-75713ED264EF}" destId="{F4FF524E-12AF-4964-A189-41DC875C1619}" srcOrd="0" destOrd="0" presId="urn:microsoft.com/office/officeart/2005/8/layout/cycle6"/>
    <dgm:cxn modelId="{531F43FA-FAD8-4D0A-BF90-9D14A79B1A4C}" srcId="{4D89F7C4-0776-4FF3-8974-7DB026253553}" destId="{3C7CF2E9-BA9F-46F4-BB3F-EA19723D83CD}" srcOrd="1" destOrd="0" parTransId="{A4582B44-6C6C-4435-8F52-4A88DCD3F3D6}" sibTransId="{9151E50A-5AED-4803-9768-F4A8249F4E51}"/>
    <dgm:cxn modelId="{CCC3BE9F-7158-46B1-9970-B6F05B4A21E0}" type="presOf" srcId="{4D9EA2C4-6870-4889-83D9-96C4DD5B052D}" destId="{B56050EB-A158-45D7-8120-8765D91EBCF0}" srcOrd="0" destOrd="0" presId="urn:microsoft.com/office/officeart/2005/8/layout/cycle6"/>
    <dgm:cxn modelId="{F71C2D4A-7E90-4234-A3F2-5A8CC5BA8BF6}" srcId="{4D89F7C4-0776-4FF3-8974-7DB026253553}" destId="{7342317B-F8BB-4802-B014-75713ED264EF}" srcOrd="4" destOrd="0" parTransId="{C17C5BEB-8EF4-4F72-8420-7DF6B6DEEC46}" sibTransId="{0F8AAB49-F65F-4275-BC79-2F710F2D55AF}"/>
    <dgm:cxn modelId="{C99C4BAF-C049-4924-8A81-34D5C293A3AB}" type="presOf" srcId="{3C7CF2E9-BA9F-46F4-BB3F-EA19723D83CD}" destId="{6E8F19C6-9C0A-4DD2-AC41-B008ACFA6871}" srcOrd="0" destOrd="0" presId="urn:microsoft.com/office/officeart/2005/8/layout/cycle6"/>
    <dgm:cxn modelId="{18175EFB-E518-4D80-9617-0F6CFF789AF6}" srcId="{4D89F7C4-0776-4FF3-8974-7DB026253553}" destId="{85984CF8-AD76-49CC-896C-B72F2B4489BC}" srcOrd="2" destOrd="0" parTransId="{C91B38AB-E142-4D25-ACC5-6769AC413C5F}" sibTransId="{4D9EA2C4-6870-4889-83D9-96C4DD5B052D}"/>
    <dgm:cxn modelId="{61BC02E8-E2AC-46B3-A56E-9061ADC93D9D}" type="presOf" srcId="{45045B2C-B140-4A16-AF93-7A3E2FC21B99}" destId="{B0013ED2-AABB-469D-9B40-3A6BACD83C78}" srcOrd="0" destOrd="0" presId="urn:microsoft.com/office/officeart/2005/8/layout/cycle6"/>
    <dgm:cxn modelId="{A212CBF8-8094-48BE-9BA0-2DF27381A77E}" type="presOf" srcId="{4D89F7C4-0776-4FF3-8974-7DB026253553}" destId="{F55F2F37-D919-41DD-B6C1-587D4B842014}" srcOrd="0" destOrd="0" presId="urn:microsoft.com/office/officeart/2005/8/layout/cycle6"/>
    <dgm:cxn modelId="{1FDA7BA2-D5BA-44F7-8CC6-40E67ACC4CC7}" srcId="{4D89F7C4-0776-4FF3-8974-7DB026253553}" destId="{73300652-39AA-4D1C-96A9-B15DC3CEF2EF}" srcOrd="0" destOrd="0" parTransId="{CFDFBA16-3BD2-4686-8A20-EE9FE61042C5}" sibTransId="{203D0C57-445B-45AF-A305-8B7E2FDFF224}"/>
    <dgm:cxn modelId="{45019F48-7B69-4F9F-98F8-A7B5AC4675AB}" type="presOf" srcId="{73300652-39AA-4D1C-96A9-B15DC3CEF2EF}" destId="{3F21FC47-2DF4-4C53-B910-F09DDE30A6F3}" srcOrd="0" destOrd="0" presId="urn:microsoft.com/office/officeart/2005/8/layout/cycle6"/>
    <dgm:cxn modelId="{C4ADDC4A-B4CD-4785-86D6-7CE74B11493C}" type="presOf" srcId="{0F8AAB49-F65F-4275-BC79-2F710F2D55AF}" destId="{C0468456-3ADE-4FC9-9855-F5F8E6B56799}" srcOrd="0" destOrd="0" presId="urn:microsoft.com/office/officeart/2005/8/layout/cycle6"/>
    <dgm:cxn modelId="{051B9C80-E014-418E-8CA1-6010F5AB51F5}" srcId="{4D89F7C4-0776-4FF3-8974-7DB026253553}" destId="{093BC5C9-3650-4028-AB26-A5DE00038618}" srcOrd="3" destOrd="0" parTransId="{367F1437-67AB-420B-9F8E-2493F026D1FA}" sibTransId="{45045B2C-B140-4A16-AF93-7A3E2FC21B99}"/>
    <dgm:cxn modelId="{A0657B09-0EFB-475B-B360-00C829DE9620}" type="presParOf" srcId="{F55F2F37-D919-41DD-B6C1-587D4B842014}" destId="{3F21FC47-2DF4-4C53-B910-F09DDE30A6F3}" srcOrd="0" destOrd="0" presId="urn:microsoft.com/office/officeart/2005/8/layout/cycle6"/>
    <dgm:cxn modelId="{AD99B9D5-1C49-4F91-B82C-76A54CAABC26}" type="presParOf" srcId="{F55F2F37-D919-41DD-B6C1-587D4B842014}" destId="{D85367A2-BE19-46A7-8573-CA3FBFF34D19}" srcOrd="1" destOrd="0" presId="urn:microsoft.com/office/officeart/2005/8/layout/cycle6"/>
    <dgm:cxn modelId="{7F3741F8-BCF0-49E0-9720-CFCA3E3258E7}" type="presParOf" srcId="{F55F2F37-D919-41DD-B6C1-587D4B842014}" destId="{B5DE75EA-A2EC-4948-AEA4-4A11E42ECCB5}" srcOrd="2" destOrd="0" presId="urn:microsoft.com/office/officeart/2005/8/layout/cycle6"/>
    <dgm:cxn modelId="{DBF7265B-DB9A-4358-A0FD-8DE74E275011}" type="presParOf" srcId="{F55F2F37-D919-41DD-B6C1-587D4B842014}" destId="{6E8F19C6-9C0A-4DD2-AC41-B008ACFA6871}" srcOrd="3" destOrd="0" presId="urn:microsoft.com/office/officeart/2005/8/layout/cycle6"/>
    <dgm:cxn modelId="{2E352B65-CBB4-4262-A025-8D656A0578E1}" type="presParOf" srcId="{F55F2F37-D919-41DD-B6C1-587D4B842014}" destId="{0BEB85E1-237B-431F-B422-2764CE6006F7}" srcOrd="4" destOrd="0" presId="urn:microsoft.com/office/officeart/2005/8/layout/cycle6"/>
    <dgm:cxn modelId="{856153F9-4CCB-41B6-8F8F-C43B2A32BFDE}" type="presParOf" srcId="{F55F2F37-D919-41DD-B6C1-587D4B842014}" destId="{93B8531D-B561-4EBD-8665-911F2AF124EE}" srcOrd="5" destOrd="0" presId="urn:microsoft.com/office/officeart/2005/8/layout/cycle6"/>
    <dgm:cxn modelId="{235968F6-20A6-4AD6-B335-6622765E69A0}" type="presParOf" srcId="{F55F2F37-D919-41DD-B6C1-587D4B842014}" destId="{0CB14FE6-057F-480F-B33E-D058D2B1DE9F}" srcOrd="6" destOrd="0" presId="urn:microsoft.com/office/officeart/2005/8/layout/cycle6"/>
    <dgm:cxn modelId="{405BE478-A85C-431E-94D0-BF5F39BC54E3}" type="presParOf" srcId="{F55F2F37-D919-41DD-B6C1-587D4B842014}" destId="{8DE37953-4642-4BA4-9DE6-08E390381E60}" srcOrd="7" destOrd="0" presId="urn:microsoft.com/office/officeart/2005/8/layout/cycle6"/>
    <dgm:cxn modelId="{6F0CA34F-059D-4110-AB28-761EDDBD8FDB}" type="presParOf" srcId="{F55F2F37-D919-41DD-B6C1-587D4B842014}" destId="{B56050EB-A158-45D7-8120-8765D91EBCF0}" srcOrd="8" destOrd="0" presId="urn:microsoft.com/office/officeart/2005/8/layout/cycle6"/>
    <dgm:cxn modelId="{71841AA2-25E5-4323-B908-C89743AA9A93}" type="presParOf" srcId="{F55F2F37-D919-41DD-B6C1-587D4B842014}" destId="{C83DFE5A-8F64-45EE-8705-AAD518EE124E}" srcOrd="9" destOrd="0" presId="urn:microsoft.com/office/officeart/2005/8/layout/cycle6"/>
    <dgm:cxn modelId="{AAA527EC-B2BE-4A81-9926-9E4D7FFB0141}" type="presParOf" srcId="{F55F2F37-D919-41DD-B6C1-587D4B842014}" destId="{EE1777F2-1A9E-4585-8C35-18A2E8FC4D44}" srcOrd="10" destOrd="0" presId="urn:microsoft.com/office/officeart/2005/8/layout/cycle6"/>
    <dgm:cxn modelId="{2539688D-C922-4FEC-9C27-0B4697184746}" type="presParOf" srcId="{F55F2F37-D919-41DD-B6C1-587D4B842014}" destId="{B0013ED2-AABB-469D-9B40-3A6BACD83C78}" srcOrd="11" destOrd="0" presId="urn:microsoft.com/office/officeart/2005/8/layout/cycle6"/>
    <dgm:cxn modelId="{1D0304E0-5E0B-4271-92AB-FF7086727858}" type="presParOf" srcId="{F55F2F37-D919-41DD-B6C1-587D4B842014}" destId="{F4FF524E-12AF-4964-A189-41DC875C1619}" srcOrd="12" destOrd="0" presId="urn:microsoft.com/office/officeart/2005/8/layout/cycle6"/>
    <dgm:cxn modelId="{E2B66085-3818-4B5E-8F2C-A5A8C884E335}" type="presParOf" srcId="{F55F2F37-D919-41DD-B6C1-587D4B842014}" destId="{A3DE2725-DCDA-4F8F-9924-732DB51056AD}" srcOrd="13" destOrd="0" presId="urn:microsoft.com/office/officeart/2005/8/layout/cycle6"/>
    <dgm:cxn modelId="{37D093E3-2930-48CF-BD78-2B2B4D73135F}" type="presParOf" srcId="{F55F2F37-D919-41DD-B6C1-587D4B842014}" destId="{C0468456-3ADE-4FC9-9855-F5F8E6B56799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621C3D6-C0D6-45B6-9E79-D637F38361F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5367575-71BE-4174-BE02-CE3D486659CC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2. Función de iniciación</a:t>
          </a:r>
          <a:endParaRPr lang="es-MX" dirty="0">
            <a:solidFill>
              <a:srgbClr val="FF0000"/>
            </a:solidFill>
          </a:endParaRPr>
        </a:p>
      </dgm:t>
    </dgm:pt>
    <dgm:pt modelId="{EE7E2CE9-5F08-494F-9F8A-8EAF44C4B2F9}" type="parTrans" cxnId="{CE073E3F-F4B6-4E7E-BAEE-E504EBEC8569}">
      <dgm:prSet/>
      <dgm:spPr/>
      <dgm:t>
        <a:bodyPr/>
        <a:lstStyle/>
        <a:p>
          <a:endParaRPr lang="es-MX"/>
        </a:p>
      </dgm:t>
    </dgm:pt>
    <dgm:pt modelId="{35227A21-25EE-4688-8C46-FB2F59EC8781}" type="sibTrans" cxnId="{CE073E3F-F4B6-4E7E-BAEE-E504EBEC8569}">
      <dgm:prSet/>
      <dgm:spPr/>
      <dgm:t>
        <a:bodyPr/>
        <a:lstStyle/>
        <a:p>
          <a:endParaRPr lang="es-MX"/>
        </a:p>
      </dgm:t>
    </dgm:pt>
    <dgm:pt modelId="{14CA87D3-7425-431E-A100-DB471113048D}">
      <dgm:prSet/>
      <dgm:spPr>
        <a:solidFill>
          <a:srgbClr val="00B050"/>
        </a:solidFill>
      </dgm:spPr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1.Función convocatoria y llamada a la fe.</a:t>
          </a:r>
          <a:endParaRPr lang="es-MX" dirty="0">
            <a:solidFill>
              <a:srgbClr val="FFFF00"/>
            </a:solidFill>
          </a:endParaRPr>
        </a:p>
      </dgm:t>
    </dgm:pt>
    <dgm:pt modelId="{A6013F02-C6D9-46A1-A7D2-2FD8E75EEF79}" type="parTrans" cxnId="{E3F800D8-EC68-49E7-9AC4-01BFD17123F1}">
      <dgm:prSet/>
      <dgm:spPr/>
      <dgm:t>
        <a:bodyPr/>
        <a:lstStyle/>
        <a:p>
          <a:endParaRPr lang="es-MX"/>
        </a:p>
      </dgm:t>
    </dgm:pt>
    <dgm:pt modelId="{FFBEE9C5-ECA4-42CB-A7FF-56A31C8880E5}" type="sibTrans" cxnId="{E3F800D8-EC68-49E7-9AC4-01BFD17123F1}">
      <dgm:prSet/>
      <dgm:spPr/>
      <dgm:t>
        <a:bodyPr/>
        <a:lstStyle/>
        <a:p>
          <a:endParaRPr lang="es-MX"/>
        </a:p>
      </dgm:t>
    </dgm:pt>
    <dgm:pt modelId="{9C8493B1-A528-4775-A287-2E3BF2B42F60}">
      <dgm:prSet/>
      <dgm:spPr>
        <a:solidFill>
          <a:srgbClr val="FF0000"/>
        </a:solidFill>
      </dgm:spPr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3. Función de la educación permanente de la fe.</a:t>
          </a:r>
          <a:endParaRPr lang="es-MX" dirty="0">
            <a:solidFill>
              <a:srgbClr val="FFFF00"/>
            </a:solidFill>
          </a:endParaRPr>
        </a:p>
      </dgm:t>
    </dgm:pt>
    <dgm:pt modelId="{7F578A8F-AD50-4AB9-9F9C-158456B2170F}" type="parTrans" cxnId="{4DFBE28D-6157-499F-A2E2-0AC20A7E4308}">
      <dgm:prSet/>
      <dgm:spPr/>
      <dgm:t>
        <a:bodyPr/>
        <a:lstStyle/>
        <a:p>
          <a:endParaRPr lang="es-MX"/>
        </a:p>
      </dgm:t>
    </dgm:pt>
    <dgm:pt modelId="{AE03B7FA-E17D-4E7A-BE2D-66B340DCAAEC}" type="sibTrans" cxnId="{4DFBE28D-6157-499F-A2E2-0AC20A7E4308}">
      <dgm:prSet/>
      <dgm:spPr/>
      <dgm:t>
        <a:bodyPr/>
        <a:lstStyle/>
        <a:p>
          <a:endParaRPr lang="es-MX"/>
        </a:p>
      </dgm:t>
    </dgm:pt>
    <dgm:pt modelId="{99807CF8-985B-4D58-B20B-9324F1FEEE54}" type="pres">
      <dgm:prSet presAssocID="{7621C3D6-C0D6-45B6-9E79-D637F38361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C7BA867-AB0E-4800-BA5A-A4DD4F275A7D}" type="pres">
      <dgm:prSet presAssocID="{14CA87D3-7425-431E-A100-DB471113048D}" presName="comp" presStyleCnt="0"/>
      <dgm:spPr/>
    </dgm:pt>
    <dgm:pt modelId="{B45EE6B5-83B8-48CF-BA23-8EC790A60EB1}" type="pres">
      <dgm:prSet presAssocID="{14CA87D3-7425-431E-A100-DB471113048D}" presName="box" presStyleLbl="node1" presStyleIdx="0" presStyleCnt="3"/>
      <dgm:spPr/>
      <dgm:t>
        <a:bodyPr/>
        <a:lstStyle/>
        <a:p>
          <a:endParaRPr lang="es-MX"/>
        </a:p>
      </dgm:t>
    </dgm:pt>
    <dgm:pt modelId="{068FE0C2-634C-4C61-8BDA-749D9099CFD7}" type="pres">
      <dgm:prSet presAssocID="{14CA87D3-7425-431E-A100-DB471113048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E53CA2E-1D3B-48A8-8C5D-476D7954D43F}" type="pres">
      <dgm:prSet presAssocID="{14CA87D3-7425-431E-A100-DB471113048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3FFE868-CC00-4A0A-8276-F7314788C6E5}" type="pres">
      <dgm:prSet presAssocID="{FFBEE9C5-ECA4-42CB-A7FF-56A31C8880E5}" presName="spacer" presStyleCnt="0"/>
      <dgm:spPr/>
    </dgm:pt>
    <dgm:pt modelId="{331BA68D-35D4-4FEE-B8F5-B9E7F5AA51B3}" type="pres">
      <dgm:prSet presAssocID="{05367575-71BE-4174-BE02-CE3D486659CC}" presName="comp" presStyleCnt="0"/>
      <dgm:spPr/>
    </dgm:pt>
    <dgm:pt modelId="{11727C4C-AB5F-486F-9905-78FE19F052BA}" type="pres">
      <dgm:prSet presAssocID="{05367575-71BE-4174-BE02-CE3D486659CC}" presName="box" presStyleLbl="node1" presStyleIdx="1" presStyleCnt="3"/>
      <dgm:spPr/>
      <dgm:t>
        <a:bodyPr/>
        <a:lstStyle/>
        <a:p>
          <a:endParaRPr lang="es-MX"/>
        </a:p>
      </dgm:t>
    </dgm:pt>
    <dgm:pt modelId="{08ECAA7C-CE20-4AA4-9BB5-293385AAB694}" type="pres">
      <dgm:prSet presAssocID="{05367575-71BE-4174-BE02-CE3D486659C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3F70A8C-1AB0-46FB-BE41-5EEB2C6B3A72}" type="pres">
      <dgm:prSet presAssocID="{05367575-71BE-4174-BE02-CE3D486659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1F3E27-B7C4-433A-85A6-414C0ED21F8D}" type="pres">
      <dgm:prSet presAssocID="{35227A21-25EE-4688-8C46-FB2F59EC8781}" presName="spacer" presStyleCnt="0"/>
      <dgm:spPr/>
    </dgm:pt>
    <dgm:pt modelId="{2D3B06A0-D0E3-4BE6-BB90-14B4A9BED4F4}" type="pres">
      <dgm:prSet presAssocID="{9C8493B1-A528-4775-A287-2E3BF2B42F60}" presName="comp" presStyleCnt="0"/>
      <dgm:spPr/>
    </dgm:pt>
    <dgm:pt modelId="{A3E51C96-3660-4C24-98EE-466FDBD527BC}" type="pres">
      <dgm:prSet presAssocID="{9C8493B1-A528-4775-A287-2E3BF2B42F60}" presName="box" presStyleLbl="node1" presStyleIdx="2" presStyleCnt="3"/>
      <dgm:spPr/>
      <dgm:t>
        <a:bodyPr/>
        <a:lstStyle/>
        <a:p>
          <a:endParaRPr lang="es-MX"/>
        </a:p>
      </dgm:t>
    </dgm:pt>
    <dgm:pt modelId="{D1AF5DB7-3B7B-4995-A1B8-B64A6AC12F3A}" type="pres">
      <dgm:prSet presAssocID="{9C8493B1-A528-4775-A287-2E3BF2B42F60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47B3CBE-B814-4302-9110-8486945D3E8A}" type="pres">
      <dgm:prSet presAssocID="{9C8493B1-A528-4775-A287-2E3BF2B42F6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A7EDAE9-BDC6-4B30-AB02-00481A020815}" type="presOf" srcId="{9C8493B1-A528-4775-A287-2E3BF2B42F60}" destId="{A3E51C96-3660-4C24-98EE-466FDBD527BC}" srcOrd="0" destOrd="0" presId="urn:microsoft.com/office/officeart/2005/8/layout/vList4"/>
    <dgm:cxn modelId="{D110AA06-50C9-4ACD-9251-EC8A61C048DE}" type="presOf" srcId="{05367575-71BE-4174-BE02-CE3D486659CC}" destId="{E3F70A8C-1AB0-46FB-BE41-5EEB2C6B3A72}" srcOrd="1" destOrd="0" presId="urn:microsoft.com/office/officeart/2005/8/layout/vList4"/>
    <dgm:cxn modelId="{1F4FCD73-6EEB-4707-BC2C-605ECD13AF92}" type="presOf" srcId="{9C8493B1-A528-4775-A287-2E3BF2B42F60}" destId="{D47B3CBE-B814-4302-9110-8486945D3E8A}" srcOrd="1" destOrd="0" presId="urn:microsoft.com/office/officeart/2005/8/layout/vList4"/>
    <dgm:cxn modelId="{4DFBE28D-6157-499F-A2E2-0AC20A7E4308}" srcId="{7621C3D6-C0D6-45B6-9E79-D637F38361F2}" destId="{9C8493B1-A528-4775-A287-2E3BF2B42F60}" srcOrd="2" destOrd="0" parTransId="{7F578A8F-AD50-4AB9-9F9C-158456B2170F}" sibTransId="{AE03B7FA-E17D-4E7A-BE2D-66B340DCAAEC}"/>
    <dgm:cxn modelId="{09240238-7110-4D60-A775-1E1C371C9137}" type="presOf" srcId="{7621C3D6-C0D6-45B6-9E79-D637F38361F2}" destId="{99807CF8-985B-4D58-B20B-9324F1FEEE54}" srcOrd="0" destOrd="0" presId="urn:microsoft.com/office/officeart/2005/8/layout/vList4"/>
    <dgm:cxn modelId="{CE073E3F-F4B6-4E7E-BAEE-E504EBEC8569}" srcId="{7621C3D6-C0D6-45B6-9E79-D637F38361F2}" destId="{05367575-71BE-4174-BE02-CE3D486659CC}" srcOrd="1" destOrd="0" parTransId="{EE7E2CE9-5F08-494F-9F8A-8EAF44C4B2F9}" sibTransId="{35227A21-25EE-4688-8C46-FB2F59EC8781}"/>
    <dgm:cxn modelId="{C7C675A6-1A95-47EC-8E55-631F11925176}" type="presOf" srcId="{14CA87D3-7425-431E-A100-DB471113048D}" destId="{3E53CA2E-1D3B-48A8-8C5D-476D7954D43F}" srcOrd="1" destOrd="0" presId="urn:microsoft.com/office/officeart/2005/8/layout/vList4"/>
    <dgm:cxn modelId="{6AD57103-F65A-4359-AC55-EBCD6BB38FC2}" type="presOf" srcId="{14CA87D3-7425-431E-A100-DB471113048D}" destId="{B45EE6B5-83B8-48CF-BA23-8EC790A60EB1}" srcOrd="0" destOrd="0" presId="urn:microsoft.com/office/officeart/2005/8/layout/vList4"/>
    <dgm:cxn modelId="{E3F800D8-EC68-49E7-9AC4-01BFD17123F1}" srcId="{7621C3D6-C0D6-45B6-9E79-D637F38361F2}" destId="{14CA87D3-7425-431E-A100-DB471113048D}" srcOrd="0" destOrd="0" parTransId="{A6013F02-C6D9-46A1-A7D2-2FD8E75EEF79}" sibTransId="{FFBEE9C5-ECA4-42CB-A7FF-56A31C8880E5}"/>
    <dgm:cxn modelId="{EDF1E385-65F8-4137-8DB6-C9F3B509CF0A}" type="presOf" srcId="{05367575-71BE-4174-BE02-CE3D486659CC}" destId="{11727C4C-AB5F-486F-9905-78FE19F052BA}" srcOrd="0" destOrd="0" presId="urn:microsoft.com/office/officeart/2005/8/layout/vList4"/>
    <dgm:cxn modelId="{EE8C1353-7EB3-4C56-A702-667CC456D16A}" type="presParOf" srcId="{99807CF8-985B-4D58-B20B-9324F1FEEE54}" destId="{AC7BA867-AB0E-4800-BA5A-A4DD4F275A7D}" srcOrd="0" destOrd="0" presId="urn:microsoft.com/office/officeart/2005/8/layout/vList4"/>
    <dgm:cxn modelId="{76E57CBC-AC96-42F5-935D-299D88E04452}" type="presParOf" srcId="{AC7BA867-AB0E-4800-BA5A-A4DD4F275A7D}" destId="{B45EE6B5-83B8-48CF-BA23-8EC790A60EB1}" srcOrd="0" destOrd="0" presId="urn:microsoft.com/office/officeart/2005/8/layout/vList4"/>
    <dgm:cxn modelId="{F759C9D5-58E5-484B-B5CD-35E804849252}" type="presParOf" srcId="{AC7BA867-AB0E-4800-BA5A-A4DD4F275A7D}" destId="{068FE0C2-634C-4C61-8BDA-749D9099CFD7}" srcOrd="1" destOrd="0" presId="urn:microsoft.com/office/officeart/2005/8/layout/vList4"/>
    <dgm:cxn modelId="{9A440E40-4DEF-4712-A578-444315423A61}" type="presParOf" srcId="{AC7BA867-AB0E-4800-BA5A-A4DD4F275A7D}" destId="{3E53CA2E-1D3B-48A8-8C5D-476D7954D43F}" srcOrd="2" destOrd="0" presId="urn:microsoft.com/office/officeart/2005/8/layout/vList4"/>
    <dgm:cxn modelId="{1A25DFD6-B0DB-4CA4-BF11-A389B7480C28}" type="presParOf" srcId="{99807CF8-985B-4D58-B20B-9324F1FEEE54}" destId="{93FFE868-CC00-4A0A-8276-F7314788C6E5}" srcOrd="1" destOrd="0" presId="urn:microsoft.com/office/officeart/2005/8/layout/vList4"/>
    <dgm:cxn modelId="{A050D4A4-744B-40D9-A563-E4EAF9D861AE}" type="presParOf" srcId="{99807CF8-985B-4D58-B20B-9324F1FEEE54}" destId="{331BA68D-35D4-4FEE-B8F5-B9E7F5AA51B3}" srcOrd="2" destOrd="0" presId="urn:microsoft.com/office/officeart/2005/8/layout/vList4"/>
    <dgm:cxn modelId="{D935FAE4-C9C9-4C4C-9C33-57A1FB805AEC}" type="presParOf" srcId="{331BA68D-35D4-4FEE-B8F5-B9E7F5AA51B3}" destId="{11727C4C-AB5F-486F-9905-78FE19F052BA}" srcOrd="0" destOrd="0" presId="urn:microsoft.com/office/officeart/2005/8/layout/vList4"/>
    <dgm:cxn modelId="{A2A9C1A9-5941-4DDC-BA6F-606BA19CC0D1}" type="presParOf" srcId="{331BA68D-35D4-4FEE-B8F5-B9E7F5AA51B3}" destId="{08ECAA7C-CE20-4AA4-9BB5-293385AAB694}" srcOrd="1" destOrd="0" presId="urn:microsoft.com/office/officeart/2005/8/layout/vList4"/>
    <dgm:cxn modelId="{59212C29-DE31-4AD8-954F-9170354ACC8D}" type="presParOf" srcId="{331BA68D-35D4-4FEE-B8F5-B9E7F5AA51B3}" destId="{E3F70A8C-1AB0-46FB-BE41-5EEB2C6B3A72}" srcOrd="2" destOrd="0" presId="urn:microsoft.com/office/officeart/2005/8/layout/vList4"/>
    <dgm:cxn modelId="{08139D6D-1DDC-4A89-B203-2735AF62A5DE}" type="presParOf" srcId="{99807CF8-985B-4D58-B20B-9324F1FEEE54}" destId="{BC1F3E27-B7C4-433A-85A6-414C0ED21F8D}" srcOrd="3" destOrd="0" presId="urn:microsoft.com/office/officeart/2005/8/layout/vList4"/>
    <dgm:cxn modelId="{A82EAD3F-60F0-4AD8-BC85-A5BC9E78249F}" type="presParOf" srcId="{99807CF8-985B-4D58-B20B-9324F1FEEE54}" destId="{2D3B06A0-D0E3-4BE6-BB90-14B4A9BED4F4}" srcOrd="4" destOrd="0" presId="urn:microsoft.com/office/officeart/2005/8/layout/vList4"/>
    <dgm:cxn modelId="{558B0D91-E5CB-4C21-A9CF-1DEA98E3BF08}" type="presParOf" srcId="{2D3B06A0-D0E3-4BE6-BB90-14B4A9BED4F4}" destId="{A3E51C96-3660-4C24-98EE-466FDBD527BC}" srcOrd="0" destOrd="0" presId="urn:microsoft.com/office/officeart/2005/8/layout/vList4"/>
    <dgm:cxn modelId="{844FAC86-731A-4172-85BB-FCB377A4365A}" type="presParOf" srcId="{2D3B06A0-D0E3-4BE6-BB90-14B4A9BED4F4}" destId="{D1AF5DB7-3B7B-4995-A1B8-B64A6AC12F3A}" srcOrd="1" destOrd="0" presId="urn:microsoft.com/office/officeart/2005/8/layout/vList4"/>
    <dgm:cxn modelId="{F7B04F59-111F-4569-BC29-522EC461746A}" type="presParOf" srcId="{2D3B06A0-D0E3-4BE6-BB90-14B4A9BED4F4}" destId="{D47B3CBE-B814-4302-9110-8486945D3E8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76CC98-5624-4246-B093-9B5CE05CFF9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9ED7921-EEB5-4C6A-9F7B-C363E23AF94A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s-ES" dirty="0" smtClean="0"/>
            <a:t>Siglo IV: dos o tres años</a:t>
          </a:r>
        </a:p>
        <a:p>
          <a:r>
            <a:rPr lang="es-ES" dirty="0" smtClean="0"/>
            <a:t>Catecumenado: estructura básica y labor fundamental de pastoral</a:t>
          </a:r>
          <a:endParaRPr lang="es-MX" dirty="0"/>
        </a:p>
      </dgm:t>
    </dgm:pt>
    <dgm:pt modelId="{E0112753-A105-4C88-9E58-AD6F425A2B65}" type="parTrans" cxnId="{6E8A467B-A6FA-403E-BFD7-26D9631C8C05}">
      <dgm:prSet/>
      <dgm:spPr/>
      <dgm:t>
        <a:bodyPr/>
        <a:lstStyle/>
        <a:p>
          <a:endParaRPr lang="es-MX"/>
        </a:p>
      </dgm:t>
    </dgm:pt>
    <dgm:pt modelId="{C642ADD2-7C3F-40D7-98EA-23A34DB51724}" type="sibTrans" cxnId="{6E8A467B-A6FA-403E-BFD7-26D9631C8C05}">
      <dgm:prSet/>
      <dgm:spPr/>
      <dgm:t>
        <a:bodyPr/>
        <a:lstStyle/>
        <a:p>
          <a:endParaRPr lang="es-MX"/>
        </a:p>
      </dgm:t>
    </dgm:pt>
    <dgm:pt modelId="{84C608AA-0A80-4654-A310-96BAF5C16A30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800" dirty="0" smtClean="0"/>
            <a:t>Siglo VI</a:t>
          </a:r>
          <a:endParaRPr lang="es-MX" sz="2800" dirty="0"/>
        </a:p>
      </dgm:t>
    </dgm:pt>
    <dgm:pt modelId="{80DD598D-614A-42BC-B1E1-33AE4F9F81F0}" type="parTrans" cxnId="{98B0D23F-DB34-4E3A-93CD-C4DCB09E8FB9}">
      <dgm:prSet/>
      <dgm:spPr/>
      <dgm:t>
        <a:bodyPr/>
        <a:lstStyle/>
        <a:p>
          <a:endParaRPr lang="es-MX"/>
        </a:p>
      </dgm:t>
    </dgm:pt>
    <dgm:pt modelId="{977C1F38-5DC5-427F-BDE3-1C4E67EEFC8E}" type="sibTrans" cxnId="{98B0D23F-DB34-4E3A-93CD-C4DCB09E8FB9}">
      <dgm:prSet/>
      <dgm:spPr/>
      <dgm:t>
        <a:bodyPr/>
        <a:lstStyle/>
        <a:p>
          <a:endParaRPr lang="es-MX"/>
        </a:p>
      </dgm:t>
    </dgm:pt>
    <dgm:pt modelId="{4725705B-C6E9-4AD8-9D64-AD7A83B06A71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2800" dirty="0" smtClean="0"/>
            <a:t>Se reduce a la cuaresma</a:t>
          </a:r>
          <a:endParaRPr lang="es-MX" sz="2800" dirty="0"/>
        </a:p>
      </dgm:t>
    </dgm:pt>
    <dgm:pt modelId="{E14D2FA2-28B9-4254-9726-11F10D40CAC8}" type="parTrans" cxnId="{29F73FB0-2EE1-4932-9933-A0C207F19B66}">
      <dgm:prSet/>
      <dgm:spPr/>
      <dgm:t>
        <a:bodyPr/>
        <a:lstStyle/>
        <a:p>
          <a:endParaRPr lang="es-MX"/>
        </a:p>
      </dgm:t>
    </dgm:pt>
    <dgm:pt modelId="{2D17CBCA-6590-48AF-B016-B59AE8F86EEA}" type="sibTrans" cxnId="{29F73FB0-2EE1-4932-9933-A0C207F19B66}">
      <dgm:prSet/>
      <dgm:spPr/>
      <dgm:t>
        <a:bodyPr/>
        <a:lstStyle/>
        <a:p>
          <a:endParaRPr lang="es-MX"/>
        </a:p>
      </dgm:t>
    </dgm:pt>
    <dgm:pt modelId="{C62B2345-F257-4833-BE25-6A1FE731DE66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2400" b="1" dirty="0" smtClean="0">
              <a:solidFill>
                <a:srgbClr val="C00000"/>
              </a:solidFill>
            </a:rPr>
            <a:t>Siglo VII</a:t>
          </a:r>
          <a:endParaRPr lang="es-MX" sz="2400" b="1" dirty="0">
            <a:solidFill>
              <a:srgbClr val="C00000"/>
            </a:solidFill>
          </a:endParaRPr>
        </a:p>
      </dgm:t>
    </dgm:pt>
    <dgm:pt modelId="{37587923-BC37-4DFB-8452-B3FF0132C338}" type="parTrans" cxnId="{EEA0BB25-6216-46F9-9412-D1AC38173A75}">
      <dgm:prSet/>
      <dgm:spPr/>
      <dgm:t>
        <a:bodyPr/>
        <a:lstStyle/>
        <a:p>
          <a:endParaRPr lang="es-MX"/>
        </a:p>
      </dgm:t>
    </dgm:pt>
    <dgm:pt modelId="{5BCDF064-3189-4117-B055-834469ADE33C}" type="sibTrans" cxnId="{EEA0BB25-6216-46F9-9412-D1AC38173A75}">
      <dgm:prSet/>
      <dgm:spPr/>
      <dgm:t>
        <a:bodyPr/>
        <a:lstStyle/>
        <a:p>
          <a:endParaRPr lang="es-MX"/>
        </a:p>
      </dgm:t>
    </dgm:pt>
    <dgm:pt modelId="{9AAFD478-272B-498B-96FD-5A65330CA826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2400" b="1" dirty="0" smtClean="0">
              <a:solidFill>
                <a:srgbClr val="C00000"/>
              </a:solidFill>
            </a:rPr>
            <a:t>Desaparece</a:t>
          </a:r>
          <a:endParaRPr lang="es-MX" sz="2400" b="1" dirty="0">
            <a:solidFill>
              <a:srgbClr val="C00000"/>
            </a:solidFill>
          </a:endParaRPr>
        </a:p>
      </dgm:t>
    </dgm:pt>
    <dgm:pt modelId="{69BA7EF4-E7AE-4C18-8963-B3567ED9E952}" type="parTrans" cxnId="{C449EC29-ED75-497D-875B-E9A19588A799}">
      <dgm:prSet/>
      <dgm:spPr/>
      <dgm:t>
        <a:bodyPr/>
        <a:lstStyle/>
        <a:p>
          <a:endParaRPr lang="es-MX"/>
        </a:p>
      </dgm:t>
    </dgm:pt>
    <dgm:pt modelId="{F1E41641-3DD0-4B32-BAEF-E5D59370CBD6}" type="sibTrans" cxnId="{C449EC29-ED75-497D-875B-E9A19588A799}">
      <dgm:prSet/>
      <dgm:spPr/>
      <dgm:t>
        <a:bodyPr/>
        <a:lstStyle/>
        <a:p>
          <a:endParaRPr lang="es-MX"/>
        </a:p>
      </dgm:t>
    </dgm:pt>
    <dgm:pt modelId="{0CE1D10A-7E61-4A9B-BA82-41C6112578FC}" type="pres">
      <dgm:prSet presAssocID="{A076CC98-5624-4246-B093-9B5CE05CFF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0C81E1-BC0B-40E3-92E9-E333B65DE8F7}" type="pres">
      <dgm:prSet presAssocID="{F9ED7921-EEB5-4C6A-9F7B-C363E23AF94A}" presName="comp" presStyleCnt="0"/>
      <dgm:spPr/>
    </dgm:pt>
    <dgm:pt modelId="{70EB26BD-AC41-4C4D-BCCA-0E51D2FD8DD4}" type="pres">
      <dgm:prSet presAssocID="{F9ED7921-EEB5-4C6A-9F7B-C363E23AF94A}" presName="box" presStyleLbl="node1" presStyleIdx="0" presStyleCnt="3"/>
      <dgm:spPr/>
      <dgm:t>
        <a:bodyPr/>
        <a:lstStyle/>
        <a:p>
          <a:endParaRPr lang="es-MX"/>
        </a:p>
      </dgm:t>
    </dgm:pt>
    <dgm:pt modelId="{2CB890AF-32B0-4EDA-878D-D744127D7D35}" type="pres">
      <dgm:prSet presAssocID="{F9ED7921-EEB5-4C6A-9F7B-C363E23AF94A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640C068-7F06-4DAB-A3BE-AF2A8341F981}" type="pres">
      <dgm:prSet presAssocID="{F9ED7921-EEB5-4C6A-9F7B-C363E23AF94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E486FA-77EA-4FB4-BBAA-1C9A049E33E3}" type="pres">
      <dgm:prSet presAssocID="{C642ADD2-7C3F-40D7-98EA-23A34DB51724}" presName="spacer" presStyleCnt="0"/>
      <dgm:spPr/>
    </dgm:pt>
    <dgm:pt modelId="{8834082E-7906-41CD-AC8E-928DE4776724}" type="pres">
      <dgm:prSet presAssocID="{84C608AA-0A80-4654-A310-96BAF5C16A30}" presName="comp" presStyleCnt="0"/>
      <dgm:spPr/>
    </dgm:pt>
    <dgm:pt modelId="{0BE8D6C3-8A7C-4909-AEC2-5B6B514B338F}" type="pres">
      <dgm:prSet presAssocID="{84C608AA-0A80-4654-A310-96BAF5C16A30}" presName="box" presStyleLbl="node1" presStyleIdx="1" presStyleCnt="3"/>
      <dgm:spPr/>
      <dgm:t>
        <a:bodyPr/>
        <a:lstStyle/>
        <a:p>
          <a:endParaRPr lang="es-MX"/>
        </a:p>
      </dgm:t>
    </dgm:pt>
    <dgm:pt modelId="{392538F7-8603-4E08-87A8-34C36DC40A29}" type="pres">
      <dgm:prSet presAssocID="{84C608AA-0A80-4654-A310-96BAF5C16A3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CF46416-A345-4F6F-AE20-3BE008C2179D}" type="pres">
      <dgm:prSet presAssocID="{84C608AA-0A80-4654-A310-96BAF5C16A3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747A65-A705-467F-84E3-044CD6193431}" type="pres">
      <dgm:prSet presAssocID="{977C1F38-5DC5-427F-BDE3-1C4E67EEFC8E}" presName="spacer" presStyleCnt="0"/>
      <dgm:spPr/>
    </dgm:pt>
    <dgm:pt modelId="{63D85C00-63FF-4A58-9A7F-56FB848DCECA}" type="pres">
      <dgm:prSet presAssocID="{C62B2345-F257-4833-BE25-6A1FE731DE66}" presName="comp" presStyleCnt="0"/>
      <dgm:spPr/>
    </dgm:pt>
    <dgm:pt modelId="{03DD9FE8-2EAE-49A4-859D-9A96D2456A15}" type="pres">
      <dgm:prSet presAssocID="{C62B2345-F257-4833-BE25-6A1FE731DE66}" presName="box" presStyleLbl="node1" presStyleIdx="2" presStyleCnt="3"/>
      <dgm:spPr/>
      <dgm:t>
        <a:bodyPr/>
        <a:lstStyle/>
        <a:p>
          <a:endParaRPr lang="es-MX"/>
        </a:p>
      </dgm:t>
    </dgm:pt>
    <dgm:pt modelId="{953FF15F-D79A-4FC5-8B6C-A95AE8546E8A}" type="pres">
      <dgm:prSet presAssocID="{C62B2345-F257-4833-BE25-6A1FE731DE66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D542A93-ABE4-4816-8E0E-6F7AAAE4204C}" type="pres">
      <dgm:prSet presAssocID="{C62B2345-F257-4833-BE25-6A1FE731DE6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FE09E34-6768-4FC3-A4B3-72B56ECF44D8}" type="presOf" srcId="{4725705B-C6E9-4AD8-9D64-AD7A83B06A71}" destId="{9CF46416-A345-4F6F-AE20-3BE008C2179D}" srcOrd="1" destOrd="1" presId="urn:microsoft.com/office/officeart/2005/8/layout/vList4"/>
    <dgm:cxn modelId="{F33AF3B9-08CE-484F-ACBB-607CA67EAB71}" type="presOf" srcId="{F9ED7921-EEB5-4C6A-9F7B-C363E23AF94A}" destId="{70EB26BD-AC41-4C4D-BCCA-0E51D2FD8DD4}" srcOrd="0" destOrd="0" presId="urn:microsoft.com/office/officeart/2005/8/layout/vList4"/>
    <dgm:cxn modelId="{C449EC29-ED75-497D-875B-E9A19588A799}" srcId="{C62B2345-F257-4833-BE25-6A1FE731DE66}" destId="{9AAFD478-272B-498B-96FD-5A65330CA826}" srcOrd="0" destOrd="0" parTransId="{69BA7EF4-E7AE-4C18-8963-B3567ED9E952}" sibTransId="{F1E41641-3DD0-4B32-BAEF-E5D59370CBD6}"/>
    <dgm:cxn modelId="{29F73FB0-2EE1-4932-9933-A0C207F19B66}" srcId="{84C608AA-0A80-4654-A310-96BAF5C16A30}" destId="{4725705B-C6E9-4AD8-9D64-AD7A83B06A71}" srcOrd="0" destOrd="0" parTransId="{E14D2FA2-28B9-4254-9726-11F10D40CAC8}" sibTransId="{2D17CBCA-6590-48AF-B016-B59AE8F86EEA}"/>
    <dgm:cxn modelId="{643B255B-DB62-41F3-9CC9-A12BDACC2ED0}" type="presOf" srcId="{A076CC98-5624-4246-B093-9B5CE05CFF97}" destId="{0CE1D10A-7E61-4A9B-BA82-41C6112578FC}" srcOrd="0" destOrd="0" presId="urn:microsoft.com/office/officeart/2005/8/layout/vList4"/>
    <dgm:cxn modelId="{719C6C0C-9C78-4E59-A5A1-8D1FD6F861FB}" type="presOf" srcId="{9AAFD478-272B-498B-96FD-5A65330CA826}" destId="{03DD9FE8-2EAE-49A4-859D-9A96D2456A15}" srcOrd="0" destOrd="1" presId="urn:microsoft.com/office/officeart/2005/8/layout/vList4"/>
    <dgm:cxn modelId="{98B0D23F-DB34-4E3A-93CD-C4DCB09E8FB9}" srcId="{A076CC98-5624-4246-B093-9B5CE05CFF97}" destId="{84C608AA-0A80-4654-A310-96BAF5C16A30}" srcOrd="1" destOrd="0" parTransId="{80DD598D-614A-42BC-B1E1-33AE4F9F81F0}" sibTransId="{977C1F38-5DC5-427F-BDE3-1C4E67EEFC8E}"/>
    <dgm:cxn modelId="{E7BAF057-7541-44B5-A918-7CECCF31BCCC}" type="presOf" srcId="{C62B2345-F257-4833-BE25-6A1FE731DE66}" destId="{03DD9FE8-2EAE-49A4-859D-9A96D2456A15}" srcOrd="0" destOrd="0" presId="urn:microsoft.com/office/officeart/2005/8/layout/vList4"/>
    <dgm:cxn modelId="{06445BF9-E791-4ACE-BD07-F89397275F04}" type="presOf" srcId="{F9ED7921-EEB5-4C6A-9F7B-C363E23AF94A}" destId="{A640C068-7F06-4DAB-A3BE-AF2A8341F981}" srcOrd="1" destOrd="0" presId="urn:microsoft.com/office/officeart/2005/8/layout/vList4"/>
    <dgm:cxn modelId="{5195D6AF-5EA3-4528-BA06-6D2788C96D38}" type="presOf" srcId="{C62B2345-F257-4833-BE25-6A1FE731DE66}" destId="{0D542A93-ABE4-4816-8E0E-6F7AAAE4204C}" srcOrd="1" destOrd="0" presId="urn:microsoft.com/office/officeart/2005/8/layout/vList4"/>
    <dgm:cxn modelId="{6E8A467B-A6FA-403E-BFD7-26D9631C8C05}" srcId="{A076CC98-5624-4246-B093-9B5CE05CFF97}" destId="{F9ED7921-EEB5-4C6A-9F7B-C363E23AF94A}" srcOrd="0" destOrd="0" parTransId="{E0112753-A105-4C88-9E58-AD6F425A2B65}" sibTransId="{C642ADD2-7C3F-40D7-98EA-23A34DB51724}"/>
    <dgm:cxn modelId="{EEA0BB25-6216-46F9-9412-D1AC38173A75}" srcId="{A076CC98-5624-4246-B093-9B5CE05CFF97}" destId="{C62B2345-F257-4833-BE25-6A1FE731DE66}" srcOrd="2" destOrd="0" parTransId="{37587923-BC37-4DFB-8452-B3FF0132C338}" sibTransId="{5BCDF064-3189-4117-B055-834469ADE33C}"/>
    <dgm:cxn modelId="{A2D892D3-9680-4828-9731-2648C2673257}" type="presOf" srcId="{4725705B-C6E9-4AD8-9D64-AD7A83B06A71}" destId="{0BE8D6C3-8A7C-4909-AEC2-5B6B514B338F}" srcOrd="0" destOrd="1" presId="urn:microsoft.com/office/officeart/2005/8/layout/vList4"/>
    <dgm:cxn modelId="{3AC115DD-7068-47D3-8183-783223CF6ABA}" type="presOf" srcId="{9AAFD478-272B-498B-96FD-5A65330CA826}" destId="{0D542A93-ABE4-4816-8E0E-6F7AAAE4204C}" srcOrd="1" destOrd="1" presId="urn:microsoft.com/office/officeart/2005/8/layout/vList4"/>
    <dgm:cxn modelId="{ECBFAF36-CEE6-40AA-A248-ED4E28BE9CE0}" type="presOf" srcId="{84C608AA-0A80-4654-A310-96BAF5C16A30}" destId="{0BE8D6C3-8A7C-4909-AEC2-5B6B514B338F}" srcOrd="0" destOrd="0" presId="urn:microsoft.com/office/officeart/2005/8/layout/vList4"/>
    <dgm:cxn modelId="{1E46FD9D-8B48-44BA-A6E1-52D443D28A97}" type="presOf" srcId="{84C608AA-0A80-4654-A310-96BAF5C16A30}" destId="{9CF46416-A345-4F6F-AE20-3BE008C2179D}" srcOrd="1" destOrd="0" presId="urn:microsoft.com/office/officeart/2005/8/layout/vList4"/>
    <dgm:cxn modelId="{ACF8A7DE-FBDB-4E65-8D70-1CF60FDBEFEB}" type="presParOf" srcId="{0CE1D10A-7E61-4A9B-BA82-41C6112578FC}" destId="{690C81E1-BC0B-40E3-92E9-E333B65DE8F7}" srcOrd="0" destOrd="0" presId="urn:microsoft.com/office/officeart/2005/8/layout/vList4"/>
    <dgm:cxn modelId="{454075B9-3582-47D6-8EA9-E63863CEEA43}" type="presParOf" srcId="{690C81E1-BC0B-40E3-92E9-E333B65DE8F7}" destId="{70EB26BD-AC41-4C4D-BCCA-0E51D2FD8DD4}" srcOrd="0" destOrd="0" presId="urn:microsoft.com/office/officeart/2005/8/layout/vList4"/>
    <dgm:cxn modelId="{56406C05-2144-488D-B81D-2E2B9D5DE092}" type="presParOf" srcId="{690C81E1-BC0B-40E3-92E9-E333B65DE8F7}" destId="{2CB890AF-32B0-4EDA-878D-D744127D7D35}" srcOrd="1" destOrd="0" presId="urn:microsoft.com/office/officeart/2005/8/layout/vList4"/>
    <dgm:cxn modelId="{A08F5388-D330-4224-99F3-E68E21714C53}" type="presParOf" srcId="{690C81E1-BC0B-40E3-92E9-E333B65DE8F7}" destId="{A640C068-7F06-4DAB-A3BE-AF2A8341F981}" srcOrd="2" destOrd="0" presId="urn:microsoft.com/office/officeart/2005/8/layout/vList4"/>
    <dgm:cxn modelId="{879DD03E-0B98-4B1E-A4C9-4DDE917CE953}" type="presParOf" srcId="{0CE1D10A-7E61-4A9B-BA82-41C6112578FC}" destId="{B6E486FA-77EA-4FB4-BBAA-1C9A049E33E3}" srcOrd="1" destOrd="0" presId="urn:microsoft.com/office/officeart/2005/8/layout/vList4"/>
    <dgm:cxn modelId="{5624F8AC-FFA1-455D-8716-3FA1A28ED610}" type="presParOf" srcId="{0CE1D10A-7E61-4A9B-BA82-41C6112578FC}" destId="{8834082E-7906-41CD-AC8E-928DE4776724}" srcOrd="2" destOrd="0" presId="urn:microsoft.com/office/officeart/2005/8/layout/vList4"/>
    <dgm:cxn modelId="{1D1B1FF7-28CF-41BC-AE92-B4CD06B8AC82}" type="presParOf" srcId="{8834082E-7906-41CD-AC8E-928DE4776724}" destId="{0BE8D6C3-8A7C-4909-AEC2-5B6B514B338F}" srcOrd="0" destOrd="0" presId="urn:microsoft.com/office/officeart/2005/8/layout/vList4"/>
    <dgm:cxn modelId="{9AF47ADD-9E2D-4E36-B2C6-7C046837A7D7}" type="presParOf" srcId="{8834082E-7906-41CD-AC8E-928DE4776724}" destId="{392538F7-8603-4E08-87A8-34C36DC40A29}" srcOrd="1" destOrd="0" presId="urn:microsoft.com/office/officeart/2005/8/layout/vList4"/>
    <dgm:cxn modelId="{4B5159BE-A782-4B52-A2B9-3CE0635CA6E8}" type="presParOf" srcId="{8834082E-7906-41CD-AC8E-928DE4776724}" destId="{9CF46416-A345-4F6F-AE20-3BE008C2179D}" srcOrd="2" destOrd="0" presId="urn:microsoft.com/office/officeart/2005/8/layout/vList4"/>
    <dgm:cxn modelId="{C81A73EE-FEED-4B64-A0E5-329D9984320D}" type="presParOf" srcId="{0CE1D10A-7E61-4A9B-BA82-41C6112578FC}" destId="{95747A65-A705-467F-84E3-044CD6193431}" srcOrd="3" destOrd="0" presId="urn:microsoft.com/office/officeart/2005/8/layout/vList4"/>
    <dgm:cxn modelId="{9B628E9A-BEFF-46BE-824B-4B875534CB87}" type="presParOf" srcId="{0CE1D10A-7E61-4A9B-BA82-41C6112578FC}" destId="{63D85C00-63FF-4A58-9A7F-56FB848DCECA}" srcOrd="4" destOrd="0" presId="urn:microsoft.com/office/officeart/2005/8/layout/vList4"/>
    <dgm:cxn modelId="{1DACE000-6A90-40B9-9DD0-08EE512FBB54}" type="presParOf" srcId="{63D85C00-63FF-4A58-9A7F-56FB848DCECA}" destId="{03DD9FE8-2EAE-49A4-859D-9A96D2456A15}" srcOrd="0" destOrd="0" presId="urn:microsoft.com/office/officeart/2005/8/layout/vList4"/>
    <dgm:cxn modelId="{C472C773-F1DA-4085-95AE-0A8229D9E22F}" type="presParOf" srcId="{63D85C00-63FF-4A58-9A7F-56FB848DCECA}" destId="{953FF15F-D79A-4FC5-8B6C-A95AE8546E8A}" srcOrd="1" destOrd="0" presId="urn:microsoft.com/office/officeart/2005/8/layout/vList4"/>
    <dgm:cxn modelId="{59843050-60F3-4F78-851D-B9D02DFF7A9D}" type="presParOf" srcId="{63D85C00-63FF-4A58-9A7F-56FB848DCECA}" destId="{0D542A93-ABE4-4816-8E0E-6F7AAAE420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76CC98-5624-4246-B093-9B5CE05CFF9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9ED7921-EEB5-4C6A-9F7B-C363E23AF94A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2400" dirty="0" smtClean="0">
              <a:solidFill>
                <a:srgbClr val="FF0000"/>
              </a:solidFill>
            </a:rPr>
            <a:t>Siglo VIII</a:t>
          </a:r>
          <a:endParaRPr lang="es-MX" sz="2400" dirty="0">
            <a:solidFill>
              <a:srgbClr val="FF0000"/>
            </a:solidFill>
          </a:endParaRPr>
        </a:p>
      </dgm:t>
    </dgm:pt>
    <dgm:pt modelId="{E0112753-A105-4C88-9E58-AD6F425A2B65}" type="parTrans" cxnId="{6E8A467B-A6FA-403E-BFD7-26D9631C8C05}">
      <dgm:prSet/>
      <dgm:spPr/>
      <dgm:t>
        <a:bodyPr/>
        <a:lstStyle/>
        <a:p>
          <a:endParaRPr lang="es-MX"/>
        </a:p>
      </dgm:t>
    </dgm:pt>
    <dgm:pt modelId="{C642ADD2-7C3F-40D7-98EA-23A34DB51724}" type="sibTrans" cxnId="{6E8A467B-A6FA-403E-BFD7-26D9631C8C05}">
      <dgm:prSet/>
      <dgm:spPr/>
      <dgm:t>
        <a:bodyPr/>
        <a:lstStyle/>
        <a:p>
          <a:endParaRPr lang="es-MX"/>
        </a:p>
      </dgm:t>
    </dgm:pt>
    <dgm:pt modelId="{6A5AC543-7BC8-4686-B352-7543888A5CBF}">
      <dgm:prSet phldrT="[Texto]" custT="1"/>
      <dgm:spPr>
        <a:solidFill>
          <a:srgbClr val="FFFF00"/>
        </a:solidFill>
      </dgm:spPr>
      <dgm:t>
        <a:bodyPr/>
        <a:lstStyle/>
        <a:p>
          <a:r>
            <a:rPr lang="es-ES" sz="2400" dirty="0" smtClean="0">
              <a:solidFill>
                <a:srgbClr val="FF0000"/>
              </a:solidFill>
            </a:rPr>
            <a:t>Se separa la </a:t>
          </a:r>
          <a:r>
            <a:rPr lang="es-ES" sz="2400" dirty="0" err="1" smtClean="0">
              <a:solidFill>
                <a:srgbClr val="FF0000"/>
              </a:solidFill>
            </a:rPr>
            <a:t>consignatio</a:t>
          </a:r>
          <a:r>
            <a:rPr lang="es-ES" sz="2400" dirty="0" smtClean="0">
              <a:solidFill>
                <a:srgbClr val="FF0000"/>
              </a:solidFill>
            </a:rPr>
            <a:t> y la Eucaristía</a:t>
          </a:r>
          <a:endParaRPr lang="es-MX" sz="2400" dirty="0">
            <a:solidFill>
              <a:srgbClr val="FF0000"/>
            </a:solidFill>
          </a:endParaRPr>
        </a:p>
      </dgm:t>
    </dgm:pt>
    <dgm:pt modelId="{1AB65E4A-E2B9-4389-AC0D-33B79501B385}" type="parTrans" cxnId="{8517E531-9AC4-4841-88A2-85CD38E7F6E4}">
      <dgm:prSet/>
      <dgm:spPr/>
      <dgm:t>
        <a:bodyPr/>
        <a:lstStyle/>
        <a:p>
          <a:endParaRPr lang="es-MX"/>
        </a:p>
      </dgm:t>
    </dgm:pt>
    <dgm:pt modelId="{B594A30E-144E-4870-A65A-B70909C49521}" type="sibTrans" cxnId="{8517E531-9AC4-4841-88A2-85CD38E7F6E4}">
      <dgm:prSet/>
      <dgm:spPr/>
      <dgm:t>
        <a:bodyPr/>
        <a:lstStyle/>
        <a:p>
          <a:endParaRPr lang="es-MX"/>
        </a:p>
      </dgm:t>
    </dgm:pt>
    <dgm:pt modelId="{84C608AA-0A80-4654-A310-96BAF5C16A30}">
      <dgm:prSet phldrT="[Texto]"/>
      <dgm:spPr/>
      <dgm:t>
        <a:bodyPr/>
        <a:lstStyle/>
        <a:p>
          <a:r>
            <a:rPr lang="es-ES" dirty="0" smtClean="0"/>
            <a:t>Siglos X-XI. Práctica del bautismo a pocos días del nacimiento.</a:t>
          </a:r>
          <a:endParaRPr lang="es-MX" dirty="0"/>
        </a:p>
      </dgm:t>
    </dgm:pt>
    <dgm:pt modelId="{80DD598D-614A-42BC-B1E1-33AE4F9F81F0}" type="parTrans" cxnId="{98B0D23F-DB34-4E3A-93CD-C4DCB09E8FB9}">
      <dgm:prSet/>
      <dgm:spPr/>
      <dgm:t>
        <a:bodyPr/>
        <a:lstStyle/>
        <a:p>
          <a:endParaRPr lang="es-MX"/>
        </a:p>
      </dgm:t>
    </dgm:pt>
    <dgm:pt modelId="{977C1F38-5DC5-427F-BDE3-1C4E67EEFC8E}" type="sibTrans" cxnId="{98B0D23F-DB34-4E3A-93CD-C4DCB09E8FB9}">
      <dgm:prSet/>
      <dgm:spPr/>
      <dgm:t>
        <a:bodyPr/>
        <a:lstStyle/>
        <a:p>
          <a:endParaRPr lang="es-MX"/>
        </a:p>
      </dgm:t>
    </dgm:pt>
    <dgm:pt modelId="{4725705B-C6E9-4AD8-9D64-AD7A83B06A71}">
      <dgm:prSet phldrT="[Texto]"/>
      <dgm:spPr/>
      <dgm:t>
        <a:bodyPr/>
        <a:lstStyle/>
        <a:p>
          <a:r>
            <a:rPr lang="es-ES" dirty="0" err="1" smtClean="0"/>
            <a:t>Teologìa</a:t>
          </a:r>
          <a:r>
            <a:rPr lang="es-ES" dirty="0" smtClean="0"/>
            <a:t> del pecado original y alta taza de mortalidad</a:t>
          </a:r>
          <a:endParaRPr lang="es-MX" dirty="0"/>
        </a:p>
      </dgm:t>
    </dgm:pt>
    <dgm:pt modelId="{E14D2FA2-28B9-4254-9726-11F10D40CAC8}" type="parTrans" cxnId="{29F73FB0-2EE1-4932-9933-A0C207F19B66}">
      <dgm:prSet/>
      <dgm:spPr/>
      <dgm:t>
        <a:bodyPr/>
        <a:lstStyle/>
        <a:p>
          <a:endParaRPr lang="es-MX"/>
        </a:p>
      </dgm:t>
    </dgm:pt>
    <dgm:pt modelId="{2D17CBCA-6590-48AF-B016-B59AE8F86EEA}" type="sibTrans" cxnId="{29F73FB0-2EE1-4932-9933-A0C207F19B66}">
      <dgm:prSet/>
      <dgm:spPr/>
      <dgm:t>
        <a:bodyPr/>
        <a:lstStyle/>
        <a:p>
          <a:endParaRPr lang="es-MX"/>
        </a:p>
      </dgm:t>
    </dgm:pt>
    <dgm:pt modelId="{C62B2345-F257-4833-BE25-6A1FE731DE66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Siglos XX se continúa la práctica cambiando la fecha de la primera comunión ( 7 años )</a:t>
          </a:r>
          <a:endParaRPr lang="es-MX" dirty="0">
            <a:solidFill>
              <a:srgbClr val="FFFF00"/>
            </a:solidFill>
          </a:endParaRPr>
        </a:p>
      </dgm:t>
    </dgm:pt>
    <dgm:pt modelId="{37587923-BC37-4DFB-8452-B3FF0132C338}" type="parTrans" cxnId="{EEA0BB25-6216-46F9-9412-D1AC38173A75}">
      <dgm:prSet/>
      <dgm:spPr/>
      <dgm:t>
        <a:bodyPr/>
        <a:lstStyle/>
        <a:p>
          <a:endParaRPr lang="es-MX"/>
        </a:p>
      </dgm:t>
    </dgm:pt>
    <dgm:pt modelId="{5BCDF064-3189-4117-B055-834469ADE33C}" type="sibTrans" cxnId="{EEA0BB25-6216-46F9-9412-D1AC38173A75}">
      <dgm:prSet/>
      <dgm:spPr/>
      <dgm:t>
        <a:bodyPr/>
        <a:lstStyle/>
        <a:p>
          <a:endParaRPr lang="es-MX"/>
        </a:p>
      </dgm:t>
    </dgm:pt>
    <dgm:pt modelId="{7BDB1CD3-6691-471D-A118-E3E3749C32C5}">
      <dgm:prSet/>
      <dgm:spPr>
        <a:solidFill>
          <a:srgbClr val="10C65A"/>
        </a:solidFill>
      </dgm:spPr>
      <dgm:t>
        <a:bodyPr/>
        <a:lstStyle/>
        <a:p>
          <a:r>
            <a:rPr lang="es-ES" dirty="0" smtClean="0"/>
            <a:t>Siglo IX se multiplican las fechas antes reservada a Pascua y Pentecostés. </a:t>
          </a:r>
          <a:endParaRPr lang="es-MX" dirty="0"/>
        </a:p>
      </dgm:t>
    </dgm:pt>
    <dgm:pt modelId="{E2F79C1A-0A33-4C9A-A7D8-3C76E69C51AA}" type="parTrans" cxnId="{BDF057CE-36EF-4CEC-8C3C-BB872FF402BF}">
      <dgm:prSet/>
      <dgm:spPr/>
    </dgm:pt>
    <dgm:pt modelId="{E47E081F-9718-4B88-9EA9-A829795370B9}" type="sibTrans" cxnId="{BDF057CE-36EF-4CEC-8C3C-BB872FF402BF}">
      <dgm:prSet/>
      <dgm:spPr/>
    </dgm:pt>
    <dgm:pt modelId="{0CE1D10A-7E61-4A9B-BA82-41C6112578FC}" type="pres">
      <dgm:prSet presAssocID="{A076CC98-5624-4246-B093-9B5CE05CFF9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0C81E1-BC0B-40E3-92E9-E333B65DE8F7}" type="pres">
      <dgm:prSet presAssocID="{F9ED7921-EEB5-4C6A-9F7B-C363E23AF94A}" presName="comp" presStyleCnt="0"/>
      <dgm:spPr/>
    </dgm:pt>
    <dgm:pt modelId="{70EB26BD-AC41-4C4D-BCCA-0E51D2FD8DD4}" type="pres">
      <dgm:prSet presAssocID="{F9ED7921-EEB5-4C6A-9F7B-C363E23AF94A}" presName="box" presStyleLbl="node1" presStyleIdx="0" presStyleCnt="4"/>
      <dgm:spPr/>
      <dgm:t>
        <a:bodyPr/>
        <a:lstStyle/>
        <a:p>
          <a:endParaRPr lang="es-MX"/>
        </a:p>
      </dgm:t>
    </dgm:pt>
    <dgm:pt modelId="{2CB890AF-32B0-4EDA-878D-D744127D7D35}" type="pres">
      <dgm:prSet presAssocID="{F9ED7921-EEB5-4C6A-9F7B-C363E23AF94A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640C068-7F06-4DAB-A3BE-AF2A8341F981}" type="pres">
      <dgm:prSet presAssocID="{F9ED7921-EEB5-4C6A-9F7B-C363E23AF94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E486FA-77EA-4FB4-BBAA-1C9A049E33E3}" type="pres">
      <dgm:prSet presAssocID="{C642ADD2-7C3F-40D7-98EA-23A34DB51724}" presName="spacer" presStyleCnt="0"/>
      <dgm:spPr/>
    </dgm:pt>
    <dgm:pt modelId="{A9CB8950-D17C-4C8F-90C9-6133F0761CD1}" type="pres">
      <dgm:prSet presAssocID="{7BDB1CD3-6691-471D-A118-E3E3749C32C5}" presName="comp" presStyleCnt="0"/>
      <dgm:spPr/>
    </dgm:pt>
    <dgm:pt modelId="{A0ADB483-A17B-4ABF-ACBC-A13C74584770}" type="pres">
      <dgm:prSet presAssocID="{7BDB1CD3-6691-471D-A118-E3E3749C32C5}" presName="box" presStyleLbl="node1" presStyleIdx="1" presStyleCnt="4"/>
      <dgm:spPr/>
      <dgm:t>
        <a:bodyPr/>
        <a:lstStyle/>
        <a:p>
          <a:endParaRPr lang="es-MX"/>
        </a:p>
      </dgm:t>
    </dgm:pt>
    <dgm:pt modelId="{F7D0B9F4-E6B8-4FB5-8CA9-4D5FBEC39DEB}" type="pres">
      <dgm:prSet presAssocID="{7BDB1CD3-6691-471D-A118-E3E3749C32C5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5AC7067-6979-4237-8632-5F290591FFF4}" type="pres">
      <dgm:prSet presAssocID="{7BDB1CD3-6691-471D-A118-E3E3749C32C5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A82189-A5CA-4D25-B414-E9635B32884A}" type="pres">
      <dgm:prSet presAssocID="{E47E081F-9718-4B88-9EA9-A829795370B9}" presName="spacer" presStyleCnt="0"/>
      <dgm:spPr/>
    </dgm:pt>
    <dgm:pt modelId="{8834082E-7906-41CD-AC8E-928DE4776724}" type="pres">
      <dgm:prSet presAssocID="{84C608AA-0A80-4654-A310-96BAF5C16A30}" presName="comp" presStyleCnt="0"/>
      <dgm:spPr/>
    </dgm:pt>
    <dgm:pt modelId="{0BE8D6C3-8A7C-4909-AEC2-5B6B514B338F}" type="pres">
      <dgm:prSet presAssocID="{84C608AA-0A80-4654-A310-96BAF5C16A30}" presName="box" presStyleLbl="node1" presStyleIdx="2" presStyleCnt="4"/>
      <dgm:spPr/>
      <dgm:t>
        <a:bodyPr/>
        <a:lstStyle/>
        <a:p>
          <a:endParaRPr lang="es-MX"/>
        </a:p>
      </dgm:t>
    </dgm:pt>
    <dgm:pt modelId="{392538F7-8603-4E08-87A8-34C36DC40A29}" type="pres">
      <dgm:prSet presAssocID="{84C608AA-0A80-4654-A310-96BAF5C16A3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CF46416-A345-4F6F-AE20-3BE008C2179D}" type="pres">
      <dgm:prSet presAssocID="{84C608AA-0A80-4654-A310-96BAF5C16A3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5747A65-A705-467F-84E3-044CD6193431}" type="pres">
      <dgm:prSet presAssocID="{977C1F38-5DC5-427F-BDE3-1C4E67EEFC8E}" presName="spacer" presStyleCnt="0"/>
      <dgm:spPr/>
    </dgm:pt>
    <dgm:pt modelId="{63D85C00-63FF-4A58-9A7F-56FB848DCECA}" type="pres">
      <dgm:prSet presAssocID="{C62B2345-F257-4833-BE25-6A1FE731DE66}" presName="comp" presStyleCnt="0"/>
      <dgm:spPr/>
    </dgm:pt>
    <dgm:pt modelId="{03DD9FE8-2EAE-49A4-859D-9A96D2456A15}" type="pres">
      <dgm:prSet presAssocID="{C62B2345-F257-4833-BE25-6A1FE731DE66}" presName="box" presStyleLbl="node1" presStyleIdx="3" presStyleCnt="4"/>
      <dgm:spPr/>
      <dgm:t>
        <a:bodyPr/>
        <a:lstStyle/>
        <a:p>
          <a:endParaRPr lang="es-MX"/>
        </a:p>
      </dgm:t>
    </dgm:pt>
    <dgm:pt modelId="{953FF15F-D79A-4FC5-8B6C-A95AE8546E8A}" type="pres">
      <dgm:prSet presAssocID="{C62B2345-F257-4833-BE25-6A1FE731DE66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D542A93-ABE4-4816-8E0E-6F7AAAE4204C}" type="pres">
      <dgm:prSet presAssocID="{C62B2345-F257-4833-BE25-6A1FE731DE6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517E531-9AC4-4841-88A2-85CD38E7F6E4}" srcId="{F9ED7921-EEB5-4C6A-9F7B-C363E23AF94A}" destId="{6A5AC543-7BC8-4686-B352-7543888A5CBF}" srcOrd="0" destOrd="0" parTransId="{1AB65E4A-E2B9-4389-AC0D-33B79501B385}" sibTransId="{B594A30E-144E-4870-A65A-B70909C49521}"/>
    <dgm:cxn modelId="{302EC3E4-BAE6-4783-9876-30F966F78F9A}" type="presOf" srcId="{C62B2345-F257-4833-BE25-6A1FE731DE66}" destId="{0D542A93-ABE4-4816-8E0E-6F7AAAE4204C}" srcOrd="1" destOrd="0" presId="urn:microsoft.com/office/officeart/2005/8/layout/vList4"/>
    <dgm:cxn modelId="{1D02C30D-68A0-493A-9CD6-2D187413017D}" type="presOf" srcId="{4725705B-C6E9-4AD8-9D64-AD7A83B06A71}" destId="{0BE8D6C3-8A7C-4909-AEC2-5B6B514B338F}" srcOrd="0" destOrd="1" presId="urn:microsoft.com/office/officeart/2005/8/layout/vList4"/>
    <dgm:cxn modelId="{881CC9E9-E83B-4B8C-91E8-BC0410E621C3}" type="presOf" srcId="{84C608AA-0A80-4654-A310-96BAF5C16A30}" destId="{0BE8D6C3-8A7C-4909-AEC2-5B6B514B338F}" srcOrd="0" destOrd="0" presId="urn:microsoft.com/office/officeart/2005/8/layout/vList4"/>
    <dgm:cxn modelId="{29F73FB0-2EE1-4932-9933-A0C207F19B66}" srcId="{84C608AA-0A80-4654-A310-96BAF5C16A30}" destId="{4725705B-C6E9-4AD8-9D64-AD7A83B06A71}" srcOrd="0" destOrd="0" parTransId="{E14D2FA2-28B9-4254-9726-11F10D40CAC8}" sibTransId="{2D17CBCA-6590-48AF-B016-B59AE8F86EEA}"/>
    <dgm:cxn modelId="{704FCBB3-DDFB-4CF4-8A42-0686E592DC7F}" type="presOf" srcId="{4725705B-C6E9-4AD8-9D64-AD7A83B06A71}" destId="{9CF46416-A345-4F6F-AE20-3BE008C2179D}" srcOrd="1" destOrd="1" presId="urn:microsoft.com/office/officeart/2005/8/layout/vList4"/>
    <dgm:cxn modelId="{398B4C16-9544-49CD-8648-D6BD61A8848A}" type="presOf" srcId="{F9ED7921-EEB5-4C6A-9F7B-C363E23AF94A}" destId="{A640C068-7F06-4DAB-A3BE-AF2A8341F981}" srcOrd="1" destOrd="0" presId="urn:microsoft.com/office/officeart/2005/8/layout/vList4"/>
    <dgm:cxn modelId="{98B0D23F-DB34-4E3A-93CD-C4DCB09E8FB9}" srcId="{A076CC98-5624-4246-B093-9B5CE05CFF97}" destId="{84C608AA-0A80-4654-A310-96BAF5C16A30}" srcOrd="2" destOrd="0" parTransId="{80DD598D-614A-42BC-B1E1-33AE4F9F81F0}" sibTransId="{977C1F38-5DC5-427F-BDE3-1C4E67EEFC8E}"/>
    <dgm:cxn modelId="{BDF057CE-36EF-4CEC-8C3C-BB872FF402BF}" srcId="{A076CC98-5624-4246-B093-9B5CE05CFF97}" destId="{7BDB1CD3-6691-471D-A118-E3E3749C32C5}" srcOrd="1" destOrd="0" parTransId="{E2F79C1A-0A33-4C9A-A7D8-3C76E69C51AA}" sibTransId="{E47E081F-9718-4B88-9EA9-A829795370B9}"/>
    <dgm:cxn modelId="{27F3A71F-A8ED-4756-9FC2-8CAFCB3D3BC9}" type="presOf" srcId="{6A5AC543-7BC8-4686-B352-7543888A5CBF}" destId="{A640C068-7F06-4DAB-A3BE-AF2A8341F981}" srcOrd="1" destOrd="1" presId="urn:microsoft.com/office/officeart/2005/8/layout/vList4"/>
    <dgm:cxn modelId="{EB3B19EF-5B1E-40D2-BB06-8891465F7D03}" type="presOf" srcId="{A076CC98-5624-4246-B093-9B5CE05CFF97}" destId="{0CE1D10A-7E61-4A9B-BA82-41C6112578FC}" srcOrd="0" destOrd="0" presId="urn:microsoft.com/office/officeart/2005/8/layout/vList4"/>
    <dgm:cxn modelId="{1CD2647E-C1C2-4EE5-B5E3-D15B08A6F377}" type="presOf" srcId="{7BDB1CD3-6691-471D-A118-E3E3749C32C5}" destId="{D5AC7067-6979-4237-8632-5F290591FFF4}" srcOrd="1" destOrd="0" presId="urn:microsoft.com/office/officeart/2005/8/layout/vList4"/>
    <dgm:cxn modelId="{17477696-0919-49D2-9B36-FB19A04042E6}" type="presOf" srcId="{6A5AC543-7BC8-4686-B352-7543888A5CBF}" destId="{70EB26BD-AC41-4C4D-BCCA-0E51D2FD8DD4}" srcOrd="0" destOrd="1" presId="urn:microsoft.com/office/officeart/2005/8/layout/vList4"/>
    <dgm:cxn modelId="{6E8A467B-A6FA-403E-BFD7-26D9631C8C05}" srcId="{A076CC98-5624-4246-B093-9B5CE05CFF97}" destId="{F9ED7921-EEB5-4C6A-9F7B-C363E23AF94A}" srcOrd="0" destOrd="0" parTransId="{E0112753-A105-4C88-9E58-AD6F425A2B65}" sibTransId="{C642ADD2-7C3F-40D7-98EA-23A34DB51724}"/>
    <dgm:cxn modelId="{EEA0BB25-6216-46F9-9412-D1AC38173A75}" srcId="{A076CC98-5624-4246-B093-9B5CE05CFF97}" destId="{C62B2345-F257-4833-BE25-6A1FE731DE66}" srcOrd="3" destOrd="0" parTransId="{37587923-BC37-4DFB-8452-B3FF0132C338}" sibTransId="{5BCDF064-3189-4117-B055-834469ADE33C}"/>
    <dgm:cxn modelId="{79FBE58C-D128-49A3-9C79-D700C92BF021}" type="presOf" srcId="{7BDB1CD3-6691-471D-A118-E3E3749C32C5}" destId="{A0ADB483-A17B-4ABF-ACBC-A13C74584770}" srcOrd="0" destOrd="0" presId="urn:microsoft.com/office/officeart/2005/8/layout/vList4"/>
    <dgm:cxn modelId="{E75BEA18-F61E-4431-94D8-B9C04E80B690}" type="presOf" srcId="{C62B2345-F257-4833-BE25-6A1FE731DE66}" destId="{03DD9FE8-2EAE-49A4-859D-9A96D2456A15}" srcOrd="0" destOrd="0" presId="urn:microsoft.com/office/officeart/2005/8/layout/vList4"/>
    <dgm:cxn modelId="{75A5648B-8D68-42F0-8535-4AEA956B9AD7}" type="presOf" srcId="{84C608AA-0A80-4654-A310-96BAF5C16A30}" destId="{9CF46416-A345-4F6F-AE20-3BE008C2179D}" srcOrd="1" destOrd="0" presId="urn:microsoft.com/office/officeart/2005/8/layout/vList4"/>
    <dgm:cxn modelId="{82CC6D01-17C1-4137-9257-EF07FBFC2269}" type="presOf" srcId="{F9ED7921-EEB5-4C6A-9F7B-C363E23AF94A}" destId="{70EB26BD-AC41-4C4D-BCCA-0E51D2FD8DD4}" srcOrd="0" destOrd="0" presId="urn:microsoft.com/office/officeart/2005/8/layout/vList4"/>
    <dgm:cxn modelId="{D1A947FC-9C5D-4C93-822A-9609E3B6E049}" type="presParOf" srcId="{0CE1D10A-7E61-4A9B-BA82-41C6112578FC}" destId="{690C81E1-BC0B-40E3-92E9-E333B65DE8F7}" srcOrd="0" destOrd="0" presId="urn:microsoft.com/office/officeart/2005/8/layout/vList4"/>
    <dgm:cxn modelId="{A30B1232-9091-47F6-98C7-73A4088C2C45}" type="presParOf" srcId="{690C81E1-BC0B-40E3-92E9-E333B65DE8F7}" destId="{70EB26BD-AC41-4C4D-BCCA-0E51D2FD8DD4}" srcOrd="0" destOrd="0" presId="urn:microsoft.com/office/officeart/2005/8/layout/vList4"/>
    <dgm:cxn modelId="{ADE7EA7B-0392-439E-8CC5-08EAC3C31668}" type="presParOf" srcId="{690C81E1-BC0B-40E3-92E9-E333B65DE8F7}" destId="{2CB890AF-32B0-4EDA-878D-D744127D7D35}" srcOrd="1" destOrd="0" presId="urn:microsoft.com/office/officeart/2005/8/layout/vList4"/>
    <dgm:cxn modelId="{B7CB923C-1523-4ED7-AEEC-44976A766819}" type="presParOf" srcId="{690C81E1-BC0B-40E3-92E9-E333B65DE8F7}" destId="{A640C068-7F06-4DAB-A3BE-AF2A8341F981}" srcOrd="2" destOrd="0" presId="urn:microsoft.com/office/officeart/2005/8/layout/vList4"/>
    <dgm:cxn modelId="{B2C56B37-C039-49D0-8A42-A14594C0C78F}" type="presParOf" srcId="{0CE1D10A-7E61-4A9B-BA82-41C6112578FC}" destId="{B6E486FA-77EA-4FB4-BBAA-1C9A049E33E3}" srcOrd="1" destOrd="0" presId="urn:microsoft.com/office/officeart/2005/8/layout/vList4"/>
    <dgm:cxn modelId="{A94152DB-2D5D-4805-AC29-7AB914F29CF8}" type="presParOf" srcId="{0CE1D10A-7E61-4A9B-BA82-41C6112578FC}" destId="{A9CB8950-D17C-4C8F-90C9-6133F0761CD1}" srcOrd="2" destOrd="0" presId="urn:microsoft.com/office/officeart/2005/8/layout/vList4"/>
    <dgm:cxn modelId="{CD7D72CB-C933-4EE9-ACC0-D09F2ECAF0FA}" type="presParOf" srcId="{A9CB8950-D17C-4C8F-90C9-6133F0761CD1}" destId="{A0ADB483-A17B-4ABF-ACBC-A13C74584770}" srcOrd="0" destOrd="0" presId="urn:microsoft.com/office/officeart/2005/8/layout/vList4"/>
    <dgm:cxn modelId="{7F8F23CE-F24B-4E2B-98EA-16F54CE4C8EA}" type="presParOf" srcId="{A9CB8950-D17C-4C8F-90C9-6133F0761CD1}" destId="{F7D0B9F4-E6B8-4FB5-8CA9-4D5FBEC39DEB}" srcOrd="1" destOrd="0" presId="urn:microsoft.com/office/officeart/2005/8/layout/vList4"/>
    <dgm:cxn modelId="{3353494A-AF98-47CA-B418-907515F09AF9}" type="presParOf" srcId="{A9CB8950-D17C-4C8F-90C9-6133F0761CD1}" destId="{D5AC7067-6979-4237-8632-5F290591FFF4}" srcOrd="2" destOrd="0" presId="urn:microsoft.com/office/officeart/2005/8/layout/vList4"/>
    <dgm:cxn modelId="{211F8067-9071-495C-ADC1-0DA132587FD8}" type="presParOf" srcId="{0CE1D10A-7E61-4A9B-BA82-41C6112578FC}" destId="{64A82189-A5CA-4D25-B414-E9635B32884A}" srcOrd="3" destOrd="0" presId="urn:microsoft.com/office/officeart/2005/8/layout/vList4"/>
    <dgm:cxn modelId="{1F4B6FD0-A439-442E-BC73-F08B8E853792}" type="presParOf" srcId="{0CE1D10A-7E61-4A9B-BA82-41C6112578FC}" destId="{8834082E-7906-41CD-AC8E-928DE4776724}" srcOrd="4" destOrd="0" presId="urn:microsoft.com/office/officeart/2005/8/layout/vList4"/>
    <dgm:cxn modelId="{0F204742-01B5-4E80-BE43-F68C8B9E2581}" type="presParOf" srcId="{8834082E-7906-41CD-AC8E-928DE4776724}" destId="{0BE8D6C3-8A7C-4909-AEC2-5B6B514B338F}" srcOrd="0" destOrd="0" presId="urn:microsoft.com/office/officeart/2005/8/layout/vList4"/>
    <dgm:cxn modelId="{2D3CF0D8-EBED-4A91-8C50-2F99A53DC10F}" type="presParOf" srcId="{8834082E-7906-41CD-AC8E-928DE4776724}" destId="{392538F7-8603-4E08-87A8-34C36DC40A29}" srcOrd="1" destOrd="0" presId="urn:microsoft.com/office/officeart/2005/8/layout/vList4"/>
    <dgm:cxn modelId="{7A3227A2-61E4-42FE-B25A-E5BBCA14DB5C}" type="presParOf" srcId="{8834082E-7906-41CD-AC8E-928DE4776724}" destId="{9CF46416-A345-4F6F-AE20-3BE008C2179D}" srcOrd="2" destOrd="0" presId="urn:microsoft.com/office/officeart/2005/8/layout/vList4"/>
    <dgm:cxn modelId="{0359004F-4566-4CE4-9117-AC58136875E8}" type="presParOf" srcId="{0CE1D10A-7E61-4A9B-BA82-41C6112578FC}" destId="{95747A65-A705-467F-84E3-044CD6193431}" srcOrd="5" destOrd="0" presId="urn:microsoft.com/office/officeart/2005/8/layout/vList4"/>
    <dgm:cxn modelId="{2E633248-21AD-424A-B2DF-10B104B8D049}" type="presParOf" srcId="{0CE1D10A-7E61-4A9B-BA82-41C6112578FC}" destId="{63D85C00-63FF-4A58-9A7F-56FB848DCECA}" srcOrd="6" destOrd="0" presId="urn:microsoft.com/office/officeart/2005/8/layout/vList4"/>
    <dgm:cxn modelId="{B99A5186-F2CC-4BCC-BF98-48ADF1DC21B3}" type="presParOf" srcId="{63D85C00-63FF-4A58-9A7F-56FB848DCECA}" destId="{03DD9FE8-2EAE-49A4-859D-9A96D2456A15}" srcOrd="0" destOrd="0" presId="urn:microsoft.com/office/officeart/2005/8/layout/vList4"/>
    <dgm:cxn modelId="{3405097A-3970-4020-9863-0F18F6E2F6BF}" type="presParOf" srcId="{63D85C00-63FF-4A58-9A7F-56FB848DCECA}" destId="{953FF15F-D79A-4FC5-8B6C-A95AE8546E8A}" srcOrd="1" destOrd="0" presId="urn:microsoft.com/office/officeart/2005/8/layout/vList4"/>
    <dgm:cxn modelId="{94BA51F8-D261-4BFD-9B54-E3471DE641B7}" type="presParOf" srcId="{63D85C00-63FF-4A58-9A7F-56FB848DCECA}" destId="{0D542A93-ABE4-4816-8E0E-6F7AAAE4204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A614B78-F6EF-49B4-978A-33264ECDD1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D3C7D5B-965D-4161-A550-18D9B9384E58}">
      <dgm:prSet phldrT="[Texto]"/>
      <dgm:spPr>
        <a:solidFill>
          <a:srgbClr val="92D050"/>
        </a:solid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VALORES</a:t>
          </a:r>
          <a:endParaRPr lang="es-MX" b="1" dirty="0">
            <a:solidFill>
              <a:srgbClr val="FFFF00"/>
            </a:solidFill>
          </a:endParaRPr>
        </a:p>
      </dgm:t>
    </dgm:pt>
    <dgm:pt modelId="{9084F658-EF70-4DE5-A6E0-2D553FEE1EAF}" type="parTrans" cxnId="{3DBB9713-743B-44EE-9B3F-528E6278CD9E}">
      <dgm:prSet/>
      <dgm:spPr/>
      <dgm:t>
        <a:bodyPr/>
        <a:lstStyle/>
        <a:p>
          <a:endParaRPr lang="es-MX"/>
        </a:p>
      </dgm:t>
    </dgm:pt>
    <dgm:pt modelId="{B3E10C87-CDD3-4FFA-8E54-804020796214}" type="sibTrans" cxnId="{3DBB9713-743B-44EE-9B3F-528E6278CD9E}">
      <dgm:prSet/>
      <dgm:spPr/>
      <dgm:t>
        <a:bodyPr/>
        <a:lstStyle/>
        <a:p>
          <a:endParaRPr lang="es-MX"/>
        </a:p>
      </dgm:t>
    </dgm:pt>
    <dgm:pt modelId="{D0AA9B91-D4F5-4998-A014-E3432D6556C8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NORMAS</a:t>
          </a:r>
          <a:endParaRPr lang="es-MX" dirty="0"/>
        </a:p>
      </dgm:t>
    </dgm:pt>
    <dgm:pt modelId="{7A2361D1-FCE0-4FB8-AED7-F900E2AA5D85}" type="parTrans" cxnId="{B816FCBF-1075-4396-863B-8159D6C79A33}">
      <dgm:prSet/>
      <dgm:spPr/>
      <dgm:t>
        <a:bodyPr/>
        <a:lstStyle/>
        <a:p>
          <a:endParaRPr lang="es-MX"/>
        </a:p>
      </dgm:t>
    </dgm:pt>
    <dgm:pt modelId="{8603F9A9-EBC0-4972-9DB1-4F10BCE77DA5}" type="sibTrans" cxnId="{B816FCBF-1075-4396-863B-8159D6C79A33}">
      <dgm:prSet/>
      <dgm:spPr/>
      <dgm:t>
        <a:bodyPr/>
        <a:lstStyle/>
        <a:p>
          <a:endParaRPr lang="es-MX"/>
        </a:p>
      </dgm:t>
    </dgm:pt>
    <dgm:pt modelId="{4D48732A-D8FA-417D-810C-69CD30805DD1}">
      <dgm:prSet phldrT="[Texto]"/>
      <dgm:spPr>
        <a:solidFill>
          <a:srgbClr val="FFFF00"/>
        </a:solidFill>
      </dgm:spPr>
      <dgm:t>
        <a:bodyPr/>
        <a:lstStyle/>
        <a:p>
          <a:r>
            <a:rPr lang="es-ES" b="1" dirty="0" smtClean="0">
              <a:solidFill>
                <a:srgbClr val="FF0000"/>
              </a:solidFill>
            </a:rPr>
            <a:t>COMPORTAMIENTOS</a:t>
          </a:r>
          <a:endParaRPr lang="es-MX" b="1" dirty="0">
            <a:solidFill>
              <a:srgbClr val="FF0000"/>
            </a:solidFill>
          </a:endParaRPr>
        </a:p>
      </dgm:t>
    </dgm:pt>
    <dgm:pt modelId="{F9CCCCC4-DFCE-49C0-85B3-1B0CE1EA5428}" type="parTrans" cxnId="{BC4FAEFD-0B99-4E6A-9298-2AEAD9EC6F25}">
      <dgm:prSet/>
      <dgm:spPr/>
      <dgm:t>
        <a:bodyPr/>
        <a:lstStyle/>
        <a:p>
          <a:endParaRPr lang="es-MX"/>
        </a:p>
      </dgm:t>
    </dgm:pt>
    <dgm:pt modelId="{82213442-6FAF-43DB-8477-C802186DE0E5}" type="sibTrans" cxnId="{BC4FAEFD-0B99-4E6A-9298-2AEAD9EC6F25}">
      <dgm:prSet/>
      <dgm:spPr/>
      <dgm:t>
        <a:bodyPr/>
        <a:lstStyle/>
        <a:p>
          <a:endParaRPr lang="es-MX"/>
        </a:p>
      </dgm:t>
    </dgm:pt>
    <dgm:pt modelId="{3C7BC16C-5081-4155-8B63-9CB52F52C9AE}">
      <dgm:prSet/>
      <dgm:spPr/>
      <dgm:t>
        <a:bodyPr/>
        <a:lstStyle/>
        <a:p>
          <a:r>
            <a:rPr lang="es-ES" dirty="0" smtClean="0"/>
            <a:t>ACTITUDES</a:t>
          </a:r>
          <a:endParaRPr lang="es-MX" dirty="0"/>
        </a:p>
      </dgm:t>
    </dgm:pt>
    <dgm:pt modelId="{98DEAF29-32EF-45CC-B38C-DCC5F68957D6}" type="parTrans" cxnId="{0CC3CCEE-1BC1-4BD1-86DC-944EC55634B7}">
      <dgm:prSet/>
      <dgm:spPr/>
      <dgm:t>
        <a:bodyPr/>
        <a:lstStyle/>
        <a:p>
          <a:endParaRPr lang="es-MX"/>
        </a:p>
      </dgm:t>
    </dgm:pt>
    <dgm:pt modelId="{15481529-7769-483A-A956-64E04D55F990}" type="sibTrans" cxnId="{0CC3CCEE-1BC1-4BD1-86DC-944EC55634B7}">
      <dgm:prSet/>
      <dgm:spPr/>
      <dgm:t>
        <a:bodyPr/>
        <a:lstStyle/>
        <a:p>
          <a:endParaRPr lang="es-MX"/>
        </a:p>
      </dgm:t>
    </dgm:pt>
    <dgm:pt modelId="{2853F38E-2ED2-4E1D-8A31-3CC7C0262615}" type="pres">
      <dgm:prSet presAssocID="{9A614B78-F6EF-49B4-978A-33264ECDD1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6C4A89F-690E-4FB8-AD9F-113BF7AB150A}" type="pres">
      <dgm:prSet presAssocID="{2D3C7D5B-965D-4161-A550-18D9B9384E58}" presName="comp" presStyleCnt="0"/>
      <dgm:spPr/>
    </dgm:pt>
    <dgm:pt modelId="{4614D48B-43CD-4E89-8F12-BB1104B99BAE}" type="pres">
      <dgm:prSet presAssocID="{2D3C7D5B-965D-4161-A550-18D9B9384E58}" presName="box" presStyleLbl="node1" presStyleIdx="0" presStyleCnt="4"/>
      <dgm:spPr/>
      <dgm:t>
        <a:bodyPr/>
        <a:lstStyle/>
        <a:p>
          <a:endParaRPr lang="es-MX"/>
        </a:p>
      </dgm:t>
    </dgm:pt>
    <dgm:pt modelId="{E6EACDDD-6BA0-4198-AC1F-D51B3F4A22B2}" type="pres">
      <dgm:prSet presAssocID="{2D3C7D5B-965D-4161-A550-18D9B9384E5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3BF0C-5A99-43E2-9582-94C85B97FDA0}" type="pres">
      <dgm:prSet presAssocID="{2D3C7D5B-965D-4161-A550-18D9B9384E5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4C7903-F793-4C2E-A1A6-64E17375232E}" type="pres">
      <dgm:prSet presAssocID="{B3E10C87-CDD3-4FFA-8E54-804020796214}" presName="spacer" presStyleCnt="0"/>
      <dgm:spPr/>
    </dgm:pt>
    <dgm:pt modelId="{3AE2D338-ECE9-4CF1-96CB-C54E5D46D9A9}" type="pres">
      <dgm:prSet presAssocID="{D0AA9B91-D4F5-4998-A014-E3432D6556C8}" presName="comp" presStyleCnt="0"/>
      <dgm:spPr/>
    </dgm:pt>
    <dgm:pt modelId="{E3BD4DBB-59F0-43FA-B684-25D52786B5CC}" type="pres">
      <dgm:prSet presAssocID="{D0AA9B91-D4F5-4998-A014-E3432D6556C8}" presName="box" presStyleLbl="node1" presStyleIdx="1" presStyleCnt="4"/>
      <dgm:spPr/>
      <dgm:t>
        <a:bodyPr/>
        <a:lstStyle/>
        <a:p>
          <a:endParaRPr lang="es-MX"/>
        </a:p>
      </dgm:t>
    </dgm:pt>
    <dgm:pt modelId="{612A833D-93FB-4D45-995C-B949FB56ECA9}" type="pres">
      <dgm:prSet presAssocID="{D0AA9B91-D4F5-4998-A014-E3432D6556C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7D1C7E-D5E6-43A9-91E4-B76CF46FCD50}" type="pres">
      <dgm:prSet presAssocID="{D0AA9B91-D4F5-4998-A014-E3432D6556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7891DF-A11F-42AC-9020-B0B8EDA23679}" type="pres">
      <dgm:prSet presAssocID="{8603F9A9-EBC0-4972-9DB1-4F10BCE77DA5}" presName="spacer" presStyleCnt="0"/>
      <dgm:spPr/>
    </dgm:pt>
    <dgm:pt modelId="{F092799C-160A-47DC-92A1-1CA62D821D6B}" type="pres">
      <dgm:prSet presAssocID="{3C7BC16C-5081-4155-8B63-9CB52F52C9AE}" presName="comp" presStyleCnt="0"/>
      <dgm:spPr/>
    </dgm:pt>
    <dgm:pt modelId="{F14E1EF8-3798-498C-9179-2A2D83C58660}" type="pres">
      <dgm:prSet presAssocID="{3C7BC16C-5081-4155-8B63-9CB52F52C9AE}" presName="box" presStyleLbl="node1" presStyleIdx="2" presStyleCnt="4"/>
      <dgm:spPr/>
      <dgm:t>
        <a:bodyPr/>
        <a:lstStyle/>
        <a:p>
          <a:endParaRPr lang="es-MX"/>
        </a:p>
      </dgm:t>
    </dgm:pt>
    <dgm:pt modelId="{26D817FF-8129-48DC-8B80-474D243D01AA}" type="pres">
      <dgm:prSet presAssocID="{3C7BC16C-5081-4155-8B63-9CB52F52C9A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CDDC78-CAD6-41F1-98A0-64A6EA966CAC}" type="pres">
      <dgm:prSet presAssocID="{3C7BC16C-5081-4155-8B63-9CB52F52C9A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B7B16A-C3A5-4E95-904C-89DB94B31B39}" type="pres">
      <dgm:prSet presAssocID="{15481529-7769-483A-A956-64E04D55F990}" presName="spacer" presStyleCnt="0"/>
      <dgm:spPr/>
    </dgm:pt>
    <dgm:pt modelId="{6DB93B28-C79D-4421-A3DE-A88805C27A84}" type="pres">
      <dgm:prSet presAssocID="{4D48732A-D8FA-417D-810C-69CD30805DD1}" presName="comp" presStyleCnt="0"/>
      <dgm:spPr/>
    </dgm:pt>
    <dgm:pt modelId="{7D89BE02-2397-4995-AF43-D2EFFBDC5048}" type="pres">
      <dgm:prSet presAssocID="{4D48732A-D8FA-417D-810C-69CD30805DD1}" presName="box" presStyleLbl="node1" presStyleIdx="3" presStyleCnt="4"/>
      <dgm:spPr/>
      <dgm:t>
        <a:bodyPr/>
        <a:lstStyle/>
        <a:p>
          <a:endParaRPr lang="es-MX"/>
        </a:p>
      </dgm:t>
    </dgm:pt>
    <dgm:pt modelId="{E28802B5-08B0-4715-A5F2-F8B36BFD09B4}" type="pres">
      <dgm:prSet presAssocID="{4D48732A-D8FA-417D-810C-69CD30805DD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11D940-9BE2-4ACC-ACB4-005862DDD423}" type="pres">
      <dgm:prSet presAssocID="{4D48732A-D8FA-417D-810C-69CD30805DD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AD0CFA4-DB9F-4F29-9233-39C0F2E3C509}" type="presOf" srcId="{4D48732A-D8FA-417D-810C-69CD30805DD1}" destId="{7D89BE02-2397-4995-AF43-D2EFFBDC5048}" srcOrd="0" destOrd="0" presId="urn:microsoft.com/office/officeart/2005/8/layout/vList4"/>
    <dgm:cxn modelId="{3DBB9713-743B-44EE-9B3F-528E6278CD9E}" srcId="{9A614B78-F6EF-49B4-978A-33264ECDD1D7}" destId="{2D3C7D5B-965D-4161-A550-18D9B9384E58}" srcOrd="0" destOrd="0" parTransId="{9084F658-EF70-4DE5-A6E0-2D553FEE1EAF}" sibTransId="{B3E10C87-CDD3-4FFA-8E54-804020796214}"/>
    <dgm:cxn modelId="{A73B816F-4636-411E-93C5-D1E218659917}" type="presOf" srcId="{2D3C7D5B-965D-4161-A550-18D9B9384E58}" destId="{FAB3BF0C-5A99-43E2-9582-94C85B97FDA0}" srcOrd="1" destOrd="0" presId="urn:microsoft.com/office/officeart/2005/8/layout/vList4"/>
    <dgm:cxn modelId="{B816FCBF-1075-4396-863B-8159D6C79A33}" srcId="{9A614B78-F6EF-49B4-978A-33264ECDD1D7}" destId="{D0AA9B91-D4F5-4998-A014-E3432D6556C8}" srcOrd="1" destOrd="0" parTransId="{7A2361D1-FCE0-4FB8-AED7-F900E2AA5D85}" sibTransId="{8603F9A9-EBC0-4972-9DB1-4F10BCE77DA5}"/>
    <dgm:cxn modelId="{A74CE9FF-9F6F-40A0-90B2-9E790EA4AC90}" type="presOf" srcId="{4D48732A-D8FA-417D-810C-69CD30805DD1}" destId="{C611D940-9BE2-4ACC-ACB4-005862DDD423}" srcOrd="1" destOrd="0" presId="urn:microsoft.com/office/officeart/2005/8/layout/vList4"/>
    <dgm:cxn modelId="{A8F4BABD-F858-495A-8B09-C5202F94D303}" type="presOf" srcId="{3C7BC16C-5081-4155-8B63-9CB52F52C9AE}" destId="{71CDDC78-CAD6-41F1-98A0-64A6EA966CAC}" srcOrd="1" destOrd="0" presId="urn:microsoft.com/office/officeart/2005/8/layout/vList4"/>
    <dgm:cxn modelId="{3F1D7E6B-684F-48E6-A0E4-638A5129A5A3}" type="presOf" srcId="{2D3C7D5B-965D-4161-A550-18D9B9384E58}" destId="{4614D48B-43CD-4E89-8F12-BB1104B99BAE}" srcOrd="0" destOrd="0" presId="urn:microsoft.com/office/officeart/2005/8/layout/vList4"/>
    <dgm:cxn modelId="{BC4FAEFD-0B99-4E6A-9298-2AEAD9EC6F25}" srcId="{9A614B78-F6EF-49B4-978A-33264ECDD1D7}" destId="{4D48732A-D8FA-417D-810C-69CD30805DD1}" srcOrd="3" destOrd="0" parTransId="{F9CCCCC4-DFCE-49C0-85B3-1B0CE1EA5428}" sibTransId="{82213442-6FAF-43DB-8477-C802186DE0E5}"/>
    <dgm:cxn modelId="{5183CE64-98A9-4843-820B-C593FC6103C3}" type="presOf" srcId="{D0AA9B91-D4F5-4998-A014-E3432D6556C8}" destId="{1B7D1C7E-D5E6-43A9-91E4-B76CF46FCD50}" srcOrd="1" destOrd="0" presId="urn:microsoft.com/office/officeart/2005/8/layout/vList4"/>
    <dgm:cxn modelId="{E0C1AB28-E53E-48D4-87A7-86D7C4E329E0}" type="presOf" srcId="{9A614B78-F6EF-49B4-978A-33264ECDD1D7}" destId="{2853F38E-2ED2-4E1D-8A31-3CC7C0262615}" srcOrd="0" destOrd="0" presId="urn:microsoft.com/office/officeart/2005/8/layout/vList4"/>
    <dgm:cxn modelId="{75558A31-B929-416F-BF56-A874233836C3}" type="presOf" srcId="{3C7BC16C-5081-4155-8B63-9CB52F52C9AE}" destId="{F14E1EF8-3798-498C-9179-2A2D83C58660}" srcOrd="0" destOrd="0" presId="urn:microsoft.com/office/officeart/2005/8/layout/vList4"/>
    <dgm:cxn modelId="{0CC3CCEE-1BC1-4BD1-86DC-944EC55634B7}" srcId="{9A614B78-F6EF-49B4-978A-33264ECDD1D7}" destId="{3C7BC16C-5081-4155-8B63-9CB52F52C9AE}" srcOrd="2" destOrd="0" parTransId="{98DEAF29-32EF-45CC-B38C-DCC5F68957D6}" sibTransId="{15481529-7769-483A-A956-64E04D55F990}"/>
    <dgm:cxn modelId="{84C1D878-4FB3-442E-BFD4-B2AD451FDAF0}" type="presOf" srcId="{D0AA9B91-D4F5-4998-A014-E3432D6556C8}" destId="{E3BD4DBB-59F0-43FA-B684-25D52786B5CC}" srcOrd="0" destOrd="0" presId="urn:microsoft.com/office/officeart/2005/8/layout/vList4"/>
    <dgm:cxn modelId="{DCD8E861-49D2-408D-A09F-BDF6DF1A5B04}" type="presParOf" srcId="{2853F38E-2ED2-4E1D-8A31-3CC7C0262615}" destId="{D6C4A89F-690E-4FB8-AD9F-113BF7AB150A}" srcOrd="0" destOrd="0" presId="urn:microsoft.com/office/officeart/2005/8/layout/vList4"/>
    <dgm:cxn modelId="{ACD04892-A6A6-4677-A7D2-9FCF1D8A0FB8}" type="presParOf" srcId="{D6C4A89F-690E-4FB8-AD9F-113BF7AB150A}" destId="{4614D48B-43CD-4E89-8F12-BB1104B99BAE}" srcOrd="0" destOrd="0" presId="urn:microsoft.com/office/officeart/2005/8/layout/vList4"/>
    <dgm:cxn modelId="{15D5B428-10A0-4AE4-BFFB-B238C130AEE9}" type="presParOf" srcId="{D6C4A89F-690E-4FB8-AD9F-113BF7AB150A}" destId="{E6EACDDD-6BA0-4198-AC1F-D51B3F4A22B2}" srcOrd="1" destOrd="0" presId="urn:microsoft.com/office/officeart/2005/8/layout/vList4"/>
    <dgm:cxn modelId="{FF79EBF6-0B1F-466F-9471-5DBAE169318F}" type="presParOf" srcId="{D6C4A89F-690E-4FB8-AD9F-113BF7AB150A}" destId="{FAB3BF0C-5A99-43E2-9582-94C85B97FDA0}" srcOrd="2" destOrd="0" presId="urn:microsoft.com/office/officeart/2005/8/layout/vList4"/>
    <dgm:cxn modelId="{98E32C53-18EF-4E65-AC65-8EFAF55DDD21}" type="presParOf" srcId="{2853F38E-2ED2-4E1D-8A31-3CC7C0262615}" destId="{6C4C7903-F793-4C2E-A1A6-64E17375232E}" srcOrd="1" destOrd="0" presId="urn:microsoft.com/office/officeart/2005/8/layout/vList4"/>
    <dgm:cxn modelId="{E7326A96-4577-4330-A209-F31DDDB1EF8C}" type="presParOf" srcId="{2853F38E-2ED2-4E1D-8A31-3CC7C0262615}" destId="{3AE2D338-ECE9-4CF1-96CB-C54E5D46D9A9}" srcOrd="2" destOrd="0" presId="urn:microsoft.com/office/officeart/2005/8/layout/vList4"/>
    <dgm:cxn modelId="{5D7481B4-514F-43E4-B0D4-1ED9325AEEE0}" type="presParOf" srcId="{3AE2D338-ECE9-4CF1-96CB-C54E5D46D9A9}" destId="{E3BD4DBB-59F0-43FA-B684-25D52786B5CC}" srcOrd="0" destOrd="0" presId="urn:microsoft.com/office/officeart/2005/8/layout/vList4"/>
    <dgm:cxn modelId="{D9293F07-D56E-4284-83ED-4941A9584260}" type="presParOf" srcId="{3AE2D338-ECE9-4CF1-96CB-C54E5D46D9A9}" destId="{612A833D-93FB-4D45-995C-B949FB56ECA9}" srcOrd="1" destOrd="0" presId="urn:microsoft.com/office/officeart/2005/8/layout/vList4"/>
    <dgm:cxn modelId="{2F458007-D5E7-48E2-9F87-676F08AF748F}" type="presParOf" srcId="{3AE2D338-ECE9-4CF1-96CB-C54E5D46D9A9}" destId="{1B7D1C7E-D5E6-43A9-91E4-B76CF46FCD50}" srcOrd="2" destOrd="0" presId="urn:microsoft.com/office/officeart/2005/8/layout/vList4"/>
    <dgm:cxn modelId="{71B2C244-0492-43D6-AC7F-AD9043D00534}" type="presParOf" srcId="{2853F38E-2ED2-4E1D-8A31-3CC7C0262615}" destId="{0D7891DF-A11F-42AC-9020-B0B8EDA23679}" srcOrd="3" destOrd="0" presId="urn:microsoft.com/office/officeart/2005/8/layout/vList4"/>
    <dgm:cxn modelId="{5FCD6C73-A8EA-441D-9BF6-474A168D0B90}" type="presParOf" srcId="{2853F38E-2ED2-4E1D-8A31-3CC7C0262615}" destId="{F092799C-160A-47DC-92A1-1CA62D821D6B}" srcOrd="4" destOrd="0" presId="urn:microsoft.com/office/officeart/2005/8/layout/vList4"/>
    <dgm:cxn modelId="{7F07304A-77A0-4E52-B4DB-15F49C8AAC66}" type="presParOf" srcId="{F092799C-160A-47DC-92A1-1CA62D821D6B}" destId="{F14E1EF8-3798-498C-9179-2A2D83C58660}" srcOrd="0" destOrd="0" presId="urn:microsoft.com/office/officeart/2005/8/layout/vList4"/>
    <dgm:cxn modelId="{8FA2567A-1288-4327-AEE7-45437AC51F8C}" type="presParOf" srcId="{F092799C-160A-47DC-92A1-1CA62D821D6B}" destId="{26D817FF-8129-48DC-8B80-474D243D01AA}" srcOrd="1" destOrd="0" presId="urn:microsoft.com/office/officeart/2005/8/layout/vList4"/>
    <dgm:cxn modelId="{14CDD3A6-30E6-4FC0-806E-9B8B165DC071}" type="presParOf" srcId="{F092799C-160A-47DC-92A1-1CA62D821D6B}" destId="{71CDDC78-CAD6-41F1-98A0-64A6EA966CAC}" srcOrd="2" destOrd="0" presId="urn:microsoft.com/office/officeart/2005/8/layout/vList4"/>
    <dgm:cxn modelId="{C8CBFA31-922E-4F44-88A4-00DB2B804DCC}" type="presParOf" srcId="{2853F38E-2ED2-4E1D-8A31-3CC7C0262615}" destId="{DFB7B16A-C3A5-4E95-904C-89DB94B31B39}" srcOrd="5" destOrd="0" presId="urn:microsoft.com/office/officeart/2005/8/layout/vList4"/>
    <dgm:cxn modelId="{12F6ADE2-EA14-459C-9B84-24B9787E8092}" type="presParOf" srcId="{2853F38E-2ED2-4E1D-8A31-3CC7C0262615}" destId="{6DB93B28-C79D-4421-A3DE-A88805C27A84}" srcOrd="6" destOrd="0" presId="urn:microsoft.com/office/officeart/2005/8/layout/vList4"/>
    <dgm:cxn modelId="{3210F2D2-3E4A-49BC-A3FF-557E5CC86798}" type="presParOf" srcId="{6DB93B28-C79D-4421-A3DE-A88805C27A84}" destId="{7D89BE02-2397-4995-AF43-D2EFFBDC5048}" srcOrd="0" destOrd="0" presId="urn:microsoft.com/office/officeart/2005/8/layout/vList4"/>
    <dgm:cxn modelId="{C1DCC182-FC62-4D03-99FB-0C6ACB492223}" type="presParOf" srcId="{6DB93B28-C79D-4421-A3DE-A88805C27A84}" destId="{E28802B5-08B0-4715-A5F2-F8B36BFD09B4}" srcOrd="1" destOrd="0" presId="urn:microsoft.com/office/officeart/2005/8/layout/vList4"/>
    <dgm:cxn modelId="{DCCE278D-C49B-4063-B93A-A7A648B1F22C}" type="presParOf" srcId="{6DB93B28-C79D-4421-A3DE-A88805C27A84}" destId="{C611D940-9BE2-4ACC-ACB4-005862DDD4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931A4F5-7DB1-433E-B3BF-C11E35996DB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672633B0-DFF4-470E-ACDD-FAC78F6F4302}">
      <dgm:prSet phldrT="[Texto]"/>
      <dgm:spPr>
        <a:solidFill>
          <a:srgbClr val="FF0000">
            <a:alpha val="90000"/>
          </a:srgbClr>
        </a:solidFill>
      </dgm:spPr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separación</a:t>
          </a:r>
          <a:endParaRPr lang="es-MX" dirty="0">
            <a:solidFill>
              <a:srgbClr val="FFFF00"/>
            </a:solidFill>
          </a:endParaRPr>
        </a:p>
      </dgm:t>
    </dgm:pt>
    <dgm:pt modelId="{7F909797-2A3E-46FD-B8B8-56CA4E3C222A}" type="parTrans" cxnId="{E8304D1D-E204-4CC7-88E2-883D7F62F894}">
      <dgm:prSet/>
      <dgm:spPr/>
      <dgm:t>
        <a:bodyPr/>
        <a:lstStyle/>
        <a:p>
          <a:endParaRPr lang="es-MX"/>
        </a:p>
      </dgm:t>
    </dgm:pt>
    <dgm:pt modelId="{C1111759-202B-4630-A0B1-DD9FC324E594}" type="sibTrans" cxnId="{E8304D1D-E204-4CC7-88E2-883D7F62F894}">
      <dgm:prSet/>
      <dgm:spPr/>
      <dgm:t>
        <a:bodyPr/>
        <a:lstStyle/>
        <a:p>
          <a:endParaRPr lang="es-MX"/>
        </a:p>
      </dgm:t>
    </dgm:pt>
    <dgm:pt modelId="{2D374705-EC84-4D74-8E0F-838A2DB76C9A}">
      <dgm:prSet phldrT="[Texto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transición</a:t>
          </a:r>
          <a:endParaRPr lang="es-MX" dirty="0">
            <a:solidFill>
              <a:srgbClr val="FFFF00"/>
            </a:solidFill>
          </a:endParaRPr>
        </a:p>
      </dgm:t>
    </dgm:pt>
    <dgm:pt modelId="{F2102655-2636-4BB1-B190-12FA7AC36F00}" type="parTrans" cxnId="{4CD81A1B-F5CC-477A-8428-09F084359EB1}">
      <dgm:prSet/>
      <dgm:spPr/>
      <dgm:t>
        <a:bodyPr/>
        <a:lstStyle/>
        <a:p>
          <a:endParaRPr lang="es-MX"/>
        </a:p>
      </dgm:t>
    </dgm:pt>
    <dgm:pt modelId="{A84454A6-A7A9-4927-B3E2-3BA05348F137}" type="sibTrans" cxnId="{4CD81A1B-F5CC-477A-8428-09F084359EB1}">
      <dgm:prSet/>
      <dgm:spPr/>
      <dgm:t>
        <a:bodyPr/>
        <a:lstStyle/>
        <a:p>
          <a:endParaRPr lang="es-MX"/>
        </a:p>
      </dgm:t>
    </dgm:pt>
    <dgm:pt modelId="{45EAA6E7-2BB8-45F3-B396-52EC606F279D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reintegración</a:t>
          </a:r>
          <a:endParaRPr lang="es-MX" dirty="0">
            <a:solidFill>
              <a:srgbClr val="FF0000"/>
            </a:solidFill>
          </a:endParaRPr>
        </a:p>
      </dgm:t>
    </dgm:pt>
    <dgm:pt modelId="{11BC810B-7DBC-4DCD-A000-D31DBF00AF25}" type="parTrans" cxnId="{99403AEE-7C5D-4FF6-A4DD-6F4F36DAA35C}">
      <dgm:prSet/>
      <dgm:spPr/>
      <dgm:t>
        <a:bodyPr/>
        <a:lstStyle/>
        <a:p>
          <a:endParaRPr lang="es-MX"/>
        </a:p>
      </dgm:t>
    </dgm:pt>
    <dgm:pt modelId="{BDC39D2C-2FDA-405F-ACC6-4C2BEB2E2E85}" type="sibTrans" cxnId="{99403AEE-7C5D-4FF6-A4DD-6F4F36DAA35C}">
      <dgm:prSet/>
      <dgm:spPr/>
      <dgm:t>
        <a:bodyPr/>
        <a:lstStyle/>
        <a:p>
          <a:endParaRPr lang="es-MX"/>
        </a:p>
      </dgm:t>
    </dgm:pt>
    <dgm:pt modelId="{D44F7264-0D2B-4AE2-9A8A-6AF077290CAA}" type="pres">
      <dgm:prSet presAssocID="{8931A4F5-7DB1-433E-B3BF-C11E35996DBE}" presName="compositeShape" presStyleCnt="0">
        <dgm:presLayoutVars>
          <dgm:dir/>
          <dgm:resizeHandles/>
        </dgm:presLayoutVars>
      </dgm:prSet>
      <dgm:spPr/>
    </dgm:pt>
    <dgm:pt modelId="{9DBE732C-ABCB-4DA4-B87A-0C4FFC0F7056}" type="pres">
      <dgm:prSet presAssocID="{8931A4F5-7DB1-433E-B3BF-C11E35996DBE}" presName="pyramid" presStyleLbl="node1" presStyleIdx="0" presStyleCnt="1"/>
      <dgm:spPr>
        <a:solidFill>
          <a:srgbClr val="FFC000"/>
        </a:solidFill>
      </dgm:spPr>
    </dgm:pt>
    <dgm:pt modelId="{F2AF7B51-F8B1-4926-B81C-D38DAB0B1385}" type="pres">
      <dgm:prSet presAssocID="{8931A4F5-7DB1-433E-B3BF-C11E35996DBE}" presName="theList" presStyleCnt="0"/>
      <dgm:spPr/>
    </dgm:pt>
    <dgm:pt modelId="{18DF7562-332A-45DE-AE33-9378FED96BB7}" type="pres">
      <dgm:prSet presAssocID="{672633B0-DFF4-470E-ACDD-FAC78F6F4302}" presName="aNode" presStyleLbl="fgAcc1" presStyleIdx="0" presStyleCnt="3">
        <dgm:presLayoutVars>
          <dgm:bulletEnabled val="1"/>
        </dgm:presLayoutVars>
      </dgm:prSet>
      <dgm:spPr/>
    </dgm:pt>
    <dgm:pt modelId="{B8FCEBA6-F856-483F-80D8-4D8FDDA056C7}" type="pres">
      <dgm:prSet presAssocID="{672633B0-DFF4-470E-ACDD-FAC78F6F4302}" presName="aSpace" presStyleCnt="0"/>
      <dgm:spPr/>
    </dgm:pt>
    <dgm:pt modelId="{80B059F7-240B-42A4-A664-56208D77CB58}" type="pres">
      <dgm:prSet presAssocID="{2D374705-EC84-4D74-8E0F-838A2DB76C9A}" presName="aNode" presStyleLbl="fgAcc1" presStyleIdx="1" presStyleCnt="3">
        <dgm:presLayoutVars>
          <dgm:bulletEnabled val="1"/>
        </dgm:presLayoutVars>
      </dgm:prSet>
      <dgm:spPr/>
    </dgm:pt>
    <dgm:pt modelId="{368BD44D-AD06-49C4-B5EF-7EABE43347C0}" type="pres">
      <dgm:prSet presAssocID="{2D374705-EC84-4D74-8E0F-838A2DB76C9A}" presName="aSpace" presStyleCnt="0"/>
      <dgm:spPr/>
    </dgm:pt>
    <dgm:pt modelId="{F3C26579-0AAC-4445-B013-D9990299B605}" type="pres">
      <dgm:prSet presAssocID="{45EAA6E7-2BB8-45F3-B396-52EC606F279D}" presName="aNode" presStyleLbl="fgAcc1" presStyleIdx="2" presStyleCnt="3">
        <dgm:presLayoutVars>
          <dgm:bulletEnabled val="1"/>
        </dgm:presLayoutVars>
      </dgm:prSet>
      <dgm:spPr/>
    </dgm:pt>
    <dgm:pt modelId="{D22782CE-1EDC-4777-94A9-F94AF2BEF350}" type="pres">
      <dgm:prSet presAssocID="{45EAA6E7-2BB8-45F3-B396-52EC606F279D}" presName="aSpace" presStyleCnt="0"/>
      <dgm:spPr/>
    </dgm:pt>
  </dgm:ptLst>
  <dgm:cxnLst>
    <dgm:cxn modelId="{473E3427-2287-4CE8-B32F-4401A782E20E}" type="presOf" srcId="{8931A4F5-7DB1-433E-B3BF-C11E35996DBE}" destId="{D44F7264-0D2B-4AE2-9A8A-6AF077290CAA}" srcOrd="0" destOrd="0" presId="urn:microsoft.com/office/officeart/2005/8/layout/pyramid2"/>
    <dgm:cxn modelId="{4CD81A1B-F5CC-477A-8428-09F084359EB1}" srcId="{8931A4F5-7DB1-433E-B3BF-C11E35996DBE}" destId="{2D374705-EC84-4D74-8E0F-838A2DB76C9A}" srcOrd="1" destOrd="0" parTransId="{F2102655-2636-4BB1-B190-12FA7AC36F00}" sibTransId="{A84454A6-A7A9-4927-B3E2-3BA05348F137}"/>
    <dgm:cxn modelId="{E8304D1D-E204-4CC7-88E2-883D7F62F894}" srcId="{8931A4F5-7DB1-433E-B3BF-C11E35996DBE}" destId="{672633B0-DFF4-470E-ACDD-FAC78F6F4302}" srcOrd="0" destOrd="0" parTransId="{7F909797-2A3E-46FD-B8B8-56CA4E3C222A}" sibTransId="{C1111759-202B-4630-A0B1-DD9FC324E594}"/>
    <dgm:cxn modelId="{99403AEE-7C5D-4FF6-A4DD-6F4F36DAA35C}" srcId="{8931A4F5-7DB1-433E-B3BF-C11E35996DBE}" destId="{45EAA6E7-2BB8-45F3-B396-52EC606F279D}" srcOrd="2" destOrd="0" parTransId="{11BC810B-7DBC-4DCD-A000-D31DBF00AF25}" sibTransId="{BDC39D2C-2FDA-405F-ACC6-4C2BEB2E2E85}"/>
    <dgm:cxn modelId="{3956856C-5566-430E-9385-103456AD4737}" type="presOf" srcId="{45EAA6E7-2BB8-45F3-B396-52EC606F279D}" destId="{F3C26579-0AAC-4445-B013-D9990299B605}" srcOrd="0" destOrd="0" presId="urn:microsoft.com/office/officeart/2005/8/layout/pyramid2"/>
    <dgm:cxn modelId="{D12639E8-3C57-4E28-A3FB-04798F4AEA61}" type="presOf" srcId="{672633B0-DFF4-470E-ACDD-FAC78F6F4302}" destId="{18DF7562-332A-45DE-AE33-9378FED96BB7}" srcOrd="0" destOrd="0" presId="urn:microsoft.com/office/officeart/2005/8/layout/pyramid2"/>
    <dgm:cxn modelId="{729D68CF-7609-4A09-B1AF-1F2D5014D17C}" type="presOf" srcId="{2D374705-EC84-4D74-8E0F-838A2DB76C9A}" destId="{80B059F7-240B-42A4-A664-56208D77CB58}" srcOrd="0" destOrd="0" presId="urn:microsoft.com/office/officeart/2005/8/layout/pyramid2"/>
    <dgm:cxn modelId="{B41FA280-AF0E-476D-A70B-B57D732B3BB9}" type="presParOf" srcId="{D44F7264-0D2B-4AE2-9A8A-6AF077290CAA}" destId="{9DBE732C-ABCB-4DA4-B87A-0C4FFC0F7056}" srcOrd="0" destOrd="0" presId="urn:microsoft.com/office/officeart/2005/8/layout/pyramid2"/>
    <dgm:cxn modelId="{4B63AC2C-75CD-43C2-972B-2F2808982FF4}" type="presParOf" srcId="{D44F7264-0D2B-4AE2-9A8A-6AF077290CAA}" destId="{F2AF7B51-F8B1-4926-B81C-D38DAB0B1385}" srcOrd="1" destOrd="0" presId="urn:microsoft.com/office/officeart/2005/8/layout/pyramid2"/>
    <dgm:cxn modelId="{6875DBD9-3BD3-4967-B43B-8937C1F771F2}" type="presParOf" srcId="{F2AF7B51-F8B1-4926-B81C-D38DAB0B1385}" destId="{18DF7562-332A-45DE-AE33-9378FED96BB7}" srcOrd="0" destOrd="0" presId="urn:microsoft.com/office/officeart/2005/8/layout/pyramid2"/>
    <dgm:cxn modelId="{D6878894-47C5-4B2B-B3DF-03CBDC40A18B}" type="presParOf" srcId="{F2AF7B51-F8B1-4926-B81C-D38DAB0B1385}" destId="{B8FCEBA6-F856-483F-80D8-4D8FDDA056C7}" srcOrd="1" destOrd="0" presId="urn:microsoft.com/office/officeart/2005/8/layout/pyramid2"/>
    <dgm:cxn modelId="{2D0BA875-952C-4D41-873E-D56D69700613}" type="presParOf" srcId="{F2AF7B51-F8B1-4926-B81C-D38DAB0B1385}" destId="{80B059F7-240B-42A4-A664-56208D77CB58}" srcOrd="2" destOrd="0" presId="urn:microsoft.com/office/officeart/2005/8/layout/pyramid2"/>
    <dgm:cxn modelId="{4907B293-335A-40C1-918E-B9AB3DCBE965}" type="presParOf" srcId="{F2AF7B51-F8B1-4926-B81C-D38DAB0B1385}" destId="{368BD44D-AD06-49C4-B5EF-7EABE43347C0}" srcOrd="3" destOrd="0" presId="urn:microsoft.com/office/officeart/2005/8/layout/pyramid2"/>
    <dgm:cxn modelId="{381D8AEA-98C3-4EB4-B925-5749096F2A4C}" type="presParOf" srcId="{F2AF7B51-F8B1-4926-B81C-D38DAB0B1385}" destId="{F3C26579-0AAC-4445-B013-D9990299B605}" srcOrd="4" destOrd="0" presId="urn:microsoft.com/office/officeart/2005/8/layout/pyramid2"/>
    <dgm:cxn modelId="{8ABD965E-4BDA-4811-B2A0-EC5F1CD7CCCE}" type="presParOf" srcId="{F2AF7B51-F8B1-4926-B81C-D38DAB0B1385}" destId="{D22782CE-1EDC-4777-94A9-F94AF2BEF35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A614B78-F6EF-49B4-978A-33264ECDD1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D3C7D5B-965D-4161-A550-18D9B9384E58}">
      <dgm:prSet phldrT="[Texto]"/>
      <dgm:spPr/>
      <dgm:t>
        <a:bodyPr/>
        <a:lstStyle/>
        <a:p>
          <a:r>
            <a:rPr lang="es-ES" dirty="0" smtClean="0"/>
            <a:t>PROFETAS</a:t>
          </a:r>
          <a:endParaRPr lang="es-MX" dirty="0"/>
        </a:p>
      </dgm:t>
    </dgm:pt>
    <dgm:pt modelId="{9084F658-EF70-4DE5-A6E0-2D553FEE1EAF}" type="parTrans" cxnId="{3DBB9713-743B-44EE-9B3F-528E6278CD9E}">
      <dgm:prSet/>
      <dgm:spPr/>
      <dgm:t>
        <a:bodyPr/>
        <a:lstStyle/>
        <a:p>
          <a:endParaRPr lang="es-MX"/>
        </a:p>
      </dgm:t>
    </dgm:pt>
    <dgm:pt modelId="{B3E10C87-CDD3-4FFA-8E54-804020796214}" type="sibTrans" cxnId="{3DBB9713-743B-44EE-9B3F-528E6278CD9E}">
      <dgm:prSet/>
      <dgm:spPr/>
      <dgm:t>
        <a:bodyPr/>
        <a:lstStyle/>
        <a:p>
          <a:endParaRPr lang="es-MX"/>
        </a:p>
      </dgm:t>
    </dgm:pt>
    <dgm:pt modelId="{D0AA9B91-D4F5-4998-A014-E3432D6556C8}">
      <dgm:prSet phldrT="[Texto]"/>
      <dgm:spPr/>
      <dgm:t>
        <a:bodyPr/>
        <a:lstStyle/>
        <a:p>
          <a:r>
            <a:rPr lang="es-ES" dirty="0" smtClean="0"/>
            <a:t>SACERDOTES</a:t>
          </a:r>
          <a:endParaRPr lang="es-MX" dirty="0"/>
        </a:p>
      </dgm:t>
    </dgm:pt>
    <dgm:pt modelId="{7A2361D1-FCE0-4FB8-AED7-F900E2AA5D85}" type="parTrans" cxnId="{B816FCBF-1075-4396-863B-8159D6C79A33}">
      <dgm:prSet/>
      <dgm:spPr/>
      <dgm:t>
        <a:bodyPr/>
        <a:lstStyle/>
        <a:p>
          <a:endParaRPr lang="es-MX"/>
        </a:p>
      </dgm:t>
    </dgm:pt>
    <dgm:pt modelId="{8603F9A9-EBC0-4972-9DB1-4F10BCE77DA5}" type="sibTrans" cxnId="{B816FCBF-1075-4396-863B-8159D6C79A33}">
      <dgm:prSet/>
      <dgm:spPr/>
      <dgm:t>
        <a:bodyPr/>
        <a:lstStyle/>
        <a:p>
          <a:endParaRPr lang="es-MX"/>
        </a:p>
      </dgm:t>
    </dgm:pt>
    <dgm:pt modelId="{4D48732A-D8FA-417D-810C-69CD30805DD1}">
      <dgm:prSet phldrT="[Texto]"/>
      <dgm:spPr/>
      <dgm:t>
        <a:bodyPr/>
        <a:lstStyle/>
        <a:p>
          <a:r>
            <a:rPr lang="es-ES" dirty="0" smtClean="0"/>
            <a:t>PASTORES</a:t>
          </a:r>
          <a:endParaRPr lang="es-MX" dirty="0"/>
        </a:p>
      </dgm:t>
    </dgm:pt>
    <dgm:pt modelId="{F9CCCCC4-DFCE-49C0-85B3-1B0CE1EA5428}" type="parTrans" cxnId="{BC4FAEFD-0B99-4E6A-9298-2AEAD9EC6F25}">
      <dgm:prSet/>
      <dgm:spPr/>
      <dgm:t>
        <a:bodyPr/>
        <a:lstStyle/>
        <a:p>
          <a:endParaRPr lang="es-MX"/>
        </a:p>
      </dgm:t>
    </dgm:pt>
    <dgm:pt modelId="{82213442-6FAF-43DB-8477-C802186DE0E5}" type="sibTrans" cxnId="{BC4FAEFD-0B99-4E6A-9298-2AEAD9EC6F25}">
      <dgm:prSet/>
      <dgm:spPr/>
      <dgm:t>
        <a:bodyPr/>
        <a:lstStyle/>
        <a:p>
          <a:endParaRPr lang="es-MX"/>
        </a:p>
      </dgm:t>
    </dgm:pt>
    <dgm:pt modelId="{3C7BC16C-5081-4155-8B63-9CB52F52C9AE}">
      <dgm:prSet/>
      <dgm:spPr/>
      <dgm:t>
        <a:bodyPr/>
        <a:lstStyle/>
        <a:p>
          <a:r>
            <a:rPr lang="es-ES" dirty="0" smtClean="0"/>
            <a:t>REYES</a:t>
          </a:r>
          <a:endParaRPr lang="es-MX" dirty="0"/>
        </a:p>
      </dgm:t>
    </dgm:pt>
    <dgm:pt modelId="{98DEAF29-32EF-45CC-B38C-DCC5F68957D6}" type="parTrans" cxnId="{0CC3CCEE-1BC1-4BD1-86DC-944EC55634B7}">
      <dgm:prSet/>
      <dgm:spPr/>
      <dgm:t>
        <a:bodyPr/>
        <a:lstStyle/>
        <a:p>
          <a:endParaRPr lang="es-MX"/>
        </a:p>
      </dgm:t>
    </dgm:pt>
    <dgm:pt modelId="{15481529-7769-483A-A956-64E04D55F990}" type="sibTrans" cxnId="{0CC3CCEE-1BC1-4BD1-86DC-944EC55634B7}">
      <dgm:prSet/>
      <dgm:spPr/>
      <dgm:t>
        <a:bodyPr/>
        <a:lstStyle/>
        <a:p>
          <a:endParaRPr lang="es-MX"/>
        </a:p>
      </dgm:t>
    </dgm:pt>
    <dgm:pt modelId="{2853F38E-2ED2-4E1D-8A31-3CC7C0262615}" type="pres">
      <dgm:prSet presAssocID="{9A614B78-F6EF-49B4-978A-33264ECDD1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6C4A89F-690E-4FB8-AD9F-113BF7AB150A}" type="pres">
      <dgm:prSet presAssocID="{2D3C7D5B-965D-4161-A550-18D9B9384E58}" presName="comp" presStyleCnt="0"/>
      <dgm:spPr/>
    </dgm:pt>
    <dgm:pt modelId="{4614D48B-43CD-4E89-8F12-BB1104B99BAE}" type="pres">
      <dgm:prSet presAssocID="{2D3C7D5B-965D-4161-A550-18D9B9384E58}" presName="box" presStyleLbl="node1" presStyleIdx="0" presStyleCnt="4"/>
      <dgm:spPr/>
      <dgm:t>
        <a:bodyPr/>
        <a:lstStyle/>
        <a:p>
          <a:endParaRPr lang="es-MX"/>
        </a:p>
      </dgm:t>
    </dgm:pt>
    <dgm:pt modelId="{E6EACDDD-6BA0-4198-AC1F-D51B3F4A22B2}" type="pres">
      <dgm:prSet presAssocID="{2D3C7D5B-965D-4161-A550-18D9B9384E5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3BF0C-5A99-43E2-9582-94C85B97FDA0}" type="pres">
      <dgm:prSet presAssocID="{2D3C7D5B-965D-4161-A550-18D9B9384E5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4C7903-F793-4C2E-A1A6-64E17375232E}" type="pres">
      <dgm:prSet presAssocID="{B3E10C87-CDD3-4FFA-8E54-804020796214}" presName="spacer" presStyleCnt="0"/>
      <dgm:spPr/>
    </dgm:pt>
    <dgm:pt modelId="{3AE2D338-ECE9-4CF1-96CB-C54E5D46D9A9}" type="pres">
      <dgm:prSet presAssocID="{D0AA9B91-D4F5-4998-A014-E3432D6556C8}" presName="comp" presStyleCnt="0"/>
      <dgm:spPr/>
    </dgm:pt>
    <dgm:pt modelId="{E3BD4DBB-59F0-43FA-B684-25D52786B5CC}" type="pres">
      <dgm:prSet presAssocID="{D0AA9B91-D4F5-4998-A014-E3432D6556C8}" presName="box" presStyleLbl="node1" presStyleIdx="1" presStyleCnt="4"/>
      <dgm:spPr/>
      <dgm:t>
        <a:bodyPr/>
        <a:lstStyle/>
        <a:p>
          <a:endParaRPr lang="es-MX"/>
        </a:p>
      </dgm:t>
    </dgm:pt>
    <dgm:pt modelId="{612A833D-93FB-4D45-995C-B949FB56ECA9}" type="pres">
      <dgm:prSet presAssocID="{D0AA9B91-D4F5-4998-A014-E3432D6556C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7D1C7E-D5E6-43A9-91E4-B76CF46FCD50}" type="pres">
      <dgm:prSet presAssocID="{D0AA9B91-D4F5-4998-A014-E3432D6556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7891DF-A11F-42AC-9020-B0B8EDA23679}" type="pres">
      <dgm:prSet presAssocID="{8603F9A9-EBC0-4972-9DB1-4F10BCE77DA5}" presName="spacer" presStyleCnt="0"/>
      <dgm:spPr/>
    </dgm:pt>
    <dgm:pt modelId="{F092799C-160A-47DC-92A1-1CA62D821D6B}" type="pres">
      <dgm:prSet presAssocID="{3C7BC16C-5081-4155-8B63-9CB52F52C9AE}" presName="comp" presStyleCnt="0"/>
      <dgm:spPr/>
    </dgm:pt>
    <dgm:pt modelId="{F14E1EF8-3798-498C-9179-2A2D83C58660}" type="pres">
      <dgm:prSet presAssocID="{3C7BC16C-5081-4155-8B63-9CB52F52C9AE}" presName="box" presStyleLbl="node1" presStyleIdx="2" presStyleCnt="4"/>
      <dgm:spPr/>
      <dgm:t>
        <a:bodyPr/>
        <a:lstStyle/>
        <a:p>
          <a:endParaRPr lang="es-MX"/>
        </a:p>
      </dgm:t>
    </dgm:pt>
    <dgm:pt modelId="{26D817FF-8129-48DC-8B80-474D243D01AA}" type="pres">
      <dgm:prSet presAssocID="{3C7BC16C-5081-4155-8B63-9CB52F52C9A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CDDC78-CAD6-41F1-98A0-64A6EA966CAC}" type="pres">
      <dgm:prSet presAssocID="{3C7BC16C-5081-4155-8B63-9CB52F52C9A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B7B16A-C3A5-4E95-904C-89DB94B31B39}" type="pres">
      <dgm:prSet presAssocID="{15481529-7769-483A-A956-64E04D55F990}" presName="spacer" presStyleCnt="0"/>
      <dgm:spPr/>
    </dgm:pt>
    <dgm:pt modelId="{6DB93B28-C79D-4421-A3DE-A88805C27A84}" type="pres">
      <dgm:prSet presAssocID="{4D48732A-D8FA-417D-810C-69CD30805DD1}" presName="comp" presStyleCnt="0"/>
      <dgm:spPr/>
    </dgm:pt>
    <dgm:pt modelId="{7D89BE02-2397-4995-AF43-D2EFFBDC5048}" type="pres">
      <dgm:prSet presAssocID="{4D48732A-D8FA-417D-810C-69CD30805DD1}" presName="box" presStyleLbl="node1" presStyleIdx="3" presStyleCnt="4"/>
      <dgm:spPr/>
      <dgm:t>
        <a:bodyPr/>
        <a:lstStyle/>
        <a:p>
          <a:endParaRPr lang="es-MX"/>
        </a:p>
      </dgm:t>
    </dgm:pt>
    <dgm:pt modelId="{E28802B5-08B0-4715-A5F2-F8B36BFD09B4}" type="pres">
      <dgm:prSet presAssocID="{4D48732A-D8FA-417D-810C-69CD30805DD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11D940-9BE2-4ACC-ACB4-005862DDD423}" type="pres">
      <dgm:prSet presAssocID="{4D48732A-D8FA-417D-810C-69CD30805DD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5381FDF-77FE-4444-BB1D-185BEB5D0FEA}" type="presOf" srcId="{3C7BC16C-5081-4155-8B63-9CB52F52C9AE}" destId="{F14E1EF8-3798-498C-9179-2A2D83C58660}" srcOrd="0" destOrd="0" presId="urn:microsoft.com/office/officeart/2005/8/layout/vList4"/>
    <dgm:cxn modelId="{38DD82B8-16CB-46F3-BED0-4C83B39A5867}" type="presOf" srcId="{9A614B78-F6EF-49B4-978A-33264ECDD1D7}" destId="{2853F38E-2ED2-4E1D-8A31-3CC7C0262615}" srcOrd="0" destOrd="0" presId="urn:microsoft.com/office/officeart/2005/8/layout/vList4"/>
    <dgm:cxn modelId="{3DBB9713-743B-44EE-9B3F-528E6278CD9E}" srcId="{9A614B78-F6EF-49B4-978A-33264ECDD1D7}" destId="{2D3C7D5B-965D-4161-A550-18D9B9384E58}" srcOrd="0" destOrd="0" parTransId="{9084F658-EF70-4DE5-A6E0-2D553FEE1EAF}" sibTransId="{B3E10C87-CDD3-4FFA-8E54-804020796214}"/>
    <dgm:cxn modelId="{54E21A4C-A067-4E49-B621-A34A5D0928E8}" type="presOf" srcId="{2D3C7D5B-965D-4161-A550-18D9B9384E58}" destId="{FAB3BF0C-5A99-43E2-9582-94C85B97FDA0}" srcOrd="1" destOrd="0" presId="urn:microsoft.com/office/officeart/2005/8/layout/vList4"/>
    <dgm:cxn modelId="{E5479FF2-062C-4537-A41B-C41F063A7193}" type="presOf" srcId="{D0AA9B91-D4F5-4998-A014-E3432D6556C8}" destId="{1B7D1C7E-D5E6-43A9-91E4-B76CF46FCD50}" srcOrd="1" destOrd="0" presId="urn:microsoft.com/office/officeart/2005/8/layout/vList4"/>
    <dgm:cxn modelId="{C5001B29-229E-4B42-9D24-BD84CB4B6A11}" type="presOf" srcId="{3C7BC16C-5081-4155-8B63-9CB52F52C9AE}" destId="{71CDDC78-CAD6-41F1-98A0-64A6EA966CAC}" srcOrd="1" destOrd="0" presId="urn:microsoft.com/office/officeart/2005/8/layout/vList4"/>
    <dgm:cxn modelId="{396846BC-7AC5-4542-A15C-E619150A7577}" type="presOf" srcId="{2D3C7D5B-965D-4161-A550-18D9B9384E58}" destId="{4614D48B-43CD-4E89-8F12-BB1104B99BAE}" srcOrd="0" destOrd="0" presId="urn:microsoft.com/office/officeart/2005/8/layout/vList4"/>
    <dgm:cxn modelId="{B816FCBF-1075-4396-863B-8159D6C79A33}" srcId="{9A614B78-F6EF-49B4-978A-33264ECDD1D7}" destId="{D0AA9B91-D4F5-4998-A014-E3432D6556C8}" srcOrd="1" destOrd="0" parTransId="{7A2361D1-FCE0-4FB8-AED7-F900E2AA5D85}" sibTransId="{8603F9A9-EBC0-4972-9DB1-4F10BCE77DA5}"/>
    <dgm:cxn modelId="{BDB2AD67-EDFB-469C-8A2E-4D441D7F1A50}" type="presOf" srcId="{D0AA9B91-D4F5-4998-A014-E3432D6556C8}" destId="{E3BD4DBB-59F0-43FA-B684-25D52786B5CC}" srcOrd="0" destOrd="0" presId="urn:microsoft.com/office/officeart/2005/8/layout/vList4"/>
    <dgm:cxn modelId="{BC4FAEFD-0B99-4E6A-9298-2AEAD9EC6F25}" srcId="{9A614B78-F6EF-49B4-978A-33264ECDD1D7}" destId="{4D48732A-D8FA-417D-810C-69CD30805DD1}" srcOrd="3" destOrd="0" parTransId="{F9CCCCC4-DFCE-49C0-85B3-1B0CE1EA5428}" sibTransId="{82213442-6FAF-43DB-8477-C802186DE0E5}"/>
    <dgm:cxn modelId="{7F4640C4-B960-44CF-8664-C35D3DC6801B}" type="presOf" srcId="{4D48732A-D8FA-417D-810C-69CD30805DD1}" destId="{C611D940-9BE2-4ACC-ACB4-005862DDD423}" srcOrd="1" destOrd="0" presId="urn:microsoft.com/office/officeart/2005/8/layout/vList4"/>
    <dgm:cxn modelId="{0CC3CCEE-1BC1-4BD1-86DC-944EC55634B7}" srcId="{9A614B78-F6EF-49B4-978A-33264ECDD1D7}" destId="{3C7BC16C-5081-4155-8B63-9CB52F52C9AE}" srcOrd="2" destOrd="0" parTransId="{98DEAF29-32EF-45CC-B38C-DCC5F68957D6}" sibTransId="{15481529-7769-483A-A956-64E04D55F990}"/>
    <dgm:cxn modelId="{33AC2445-2D3B-4F84-96C4-6BF7D79D7154}" type="presOf" srcId="{4D48732A-D8FA-417D-810C-69CD30805DD1}" destId="{7D89BE02-2397-4995-AF43-D2EFFBDC5048}" srcOrd="0" destOrd="0" presId="urn:microsoft.com/office/officeart/2005/8/layout/vList4"/>
    <dgm:cxn modelId="{D13CA585-17A1-4A73-9C3D-E9791641DE82}" type="presParOf" srcId="{2853F38E-2ED2-4E1D-8A31-3CC7C0262615}" destId="{D6C4A89F-690E-4FB8-AD9F-113BF7AB150A}" srcOrd="0" destOrd="0" presId="urn:microsoft.com/office/officeart/2005/8/layout/vList4"/>
    <dgm:cxn modelId="{4AA0F73B-43F5-4152-84F2-0E523DDC1D51}" type="presParOf" srcId="{D6C4A89F-690E-4FB8-AD9F-113BF7AB150A}" destId="{4614D48B-43CD-4E89-8F12-BB1104B99BAE}" srcOrd="0" destOrd="0" presId="urn:microsoft.com/office/officeart/2005/8/layout/vList4"/>
    <dgm:cxn modelId="{59DB1CB2-1DE7-486E-A018-7369D4FC41FD}" type="presParOf" srcId="{D6C4A89F-690E-4FB8-AD9F-113BF7AB150A}" destId="{E6EACDDD-6BA0-4198-AC1F-D51B3F4A22B2}" srcOrd="1" destOrd="0" presId="urn:microsoft.com/office/officeart/2005/8/layout/vList4"/>
    <dgm:cxn modelId="{E1B9A99B-9B8F-483E-B447-8C7C93DAABC0}" type="presParOf" srcId="{D6C4A89F-690E-4FB8-AD9F-113BF7AB150A}" destId="{FAB3BF0C-5A99-43E2-9582-94C85B97FDA0}" srcOrd="2" destOrd="0" presId="urn:microsoft.com/office/officeart/2005/8/layout/vList4"/>
    <dgm:cxn modelId="{29B8347C-8B24-496A-9EBF-B39DFDFD80C5}" type="presParOf" srcId="{2853F38E-2ED2-4E1D-8A31-3CC7C0262615}" destId="{6C4C7903-F793-4C2E-A1A6-64E17375232E}" srcOrd="1" destOrd="0" presId="urn:microsoft.com/office/officeart/2005/8/layout/vList4"/>
    <dgm:cxn modelId="{467989B5-F8D0-46A6-9C9A-5C3187B253EC}" type="presParOf" srcId="{2853F38E-2ED2-4E1D-8A31-3CC7C0262615}" destId="{3AE2D338-ECE9-4CF1-96CB-C54E5D46D9A9}" srcOrd="2" destOrd="0" presId="urn:microsoft.com/office/officeart/2005/8/layout/vList4"/>
    <dgm:cxn modelId="{A9F24BCE-F17C-4EFB-8D79-B21CDDFF0424}" type="presParOf" srcId="{3AE2D338-ECE9-4CF1-96CB-C54E5D46D9A9}" destId="{E3BD4DBB-59F0-43FA-B684-25D52786B5CC}" srcOrd="0" destOrd="0" presId="urn:microsoft.com/office/officeart/2005/8/layout/vList4"/>
    <dgm:cxn modelId="{782D6F31-CE93-4B27-AD46-4CCBD41835FB}" type="presParOf" srcId="{3AE2D338-ECE9-4CF1-96CB-C54E5D46D9A9}" destId="{612A833D-93FB-4D45-995C-B949FB56ECA9}" srcOrd="1" destOrd="0" presId="urn:microsoft.com/office/officeart/2005/8/layout/vList4"/>
    <dgm:cxn modelId="{63A6C64F-7B72-4E1F-B20C-E363062A7EEC}" type="presParOf" srcId="{3AE2D338-ECE9-4CF1-96CB-C54E5D46D9A9}" destId="{1B7D1C7E-D5E6-43A9-91E4-B76CF46FCD50}" srcOrd="2" destOrd="0" presId="urn:microsoft.com/office/officeart/2005/8/layout/vList4"/>
    <dgm:cxn modelId="{39EE23E2-126C-410F-8B4D-486C6F1501F8}" type="presParOf" srcId="{2853F38E-2ED2-4E1D-8A31-3CC7C0262615}" destId="{0D7891DF-A11F-42AC-9020-B0B8EDA23679}" srcOrd="3" destOrd="0" presId="urn:microsoft.com/office/officeart/2005/8/layout/vList4"/>
    <dgm:cxn modelId="{1ECFE0CC-B47F-4556-B7AC-DED9569CE8CF}" type="presParOf" srcId="{2853F38E-2ED2-4E1D-8A31-3CC7C0262615}" destId="{F092799C-160A-47DC-92A1-1CA62D821D6B}" srcOrd="4" destOrd="0" presId="urn:microsoft.com/office/officeart/2005/8/layout/vList4"/>
    <dgm:cxn modelId="{8F109D96-02C9-4204-A623-F75B43AB6316}" type="presParOf" srcId="{F092799C-160A-47DC-92A1-1CA62D821D6B}" destId="{F14E1EF8-3798-498C-9179-2A2D83C58660}" srcOrd="0" destOrd="0" presId="urn:microsoft.com/office/officeart/2005/8/layout/vList4"/>
    <dgm:cxn modelId="{03F32287-158B-44F9-A7CC-24A22930ABBD}" type="presParOf" srcId="{F092799C-160A-47DC-92A1-1CA62D821D6B}" destId="{26D817FF-8129-48DC-8B80-474D243D01AA}" srcOrd="1" destOrd="0" presId="urn:microsoft.com/office/officeart/2005/8/layout/vList4"/>
    <dgm:cxn modelId="{DA7F1F69-A2BD-40F1-A7B1-7413B70BD036}" type="presParOf" srcId="{F092799C-160A-47DC-92A1-1CA62D821D6B}" destId="{71CDDC78-CAD6-41F1-98A0-64A6EA966CAC}" srcOrd="2" destOrd="0" presId="urn:microsoft.com/office/officeart/2005/8/layout/vList4"/>
    <dgm:cxn modelId="{89E249C5-E1C7-412B-8575-FD92C32C4E21}" type="presParOf" srcId="{2853F38E-2ED2-4E1D-8A31-3CC7C0262615}" destId="{DFB7B16A-C3A5-4E95-904C-89DB94B31B39}" srcOrd="5" destOrd="0" presId="urn:microsoft.com/office/officeart/2005/8/layout/vList4"/>
    <dgm:cxn modelId="{7A18F4BF-98C3-4B37-A265-EF79FA7C0AC1}" type="presParOf" srcId="{2853F38E-2ED2-4E1D-8A31-3CC7C0262615}" destId="{6DB93B28-C79D-4421-A3DE-A88805C27A84}" srcOrd="6" destOrd="0" presId="urn:microsoft.com/office/officeart/2005/8/layout/vList4"/>
    <dgm:cxn modelId="{00AB7DE9-993B-4A9C-B027-BAAE03852DB3}" type="presParOf" srcId="{6DB93B28-C79D-4421-A3DE-A88805C27A84}" destId="{7D89BE02-2397-4995-AF43-D2EFFBDC5048}" srcOrd="0" destOrd="0" presId="urn:microsoft.com/office/officeart/2005/8/layout/vList4"/>
    <dgm:cxn modelId="{E2B25885-393E-4AFE-96C8-9E2477A60B22}" type="presParOf" srcId="{6DB93B28-C79D-4421-A3DE-A88805C27A84}" destId="{E28802B5-08B0-4715-A5F2-F8B36BFD09B4}" srcOrd="1" destOrd="0" presId="urn:microsoft.com/office/officeart/2005/8/layout/vList4"/>
    <dgm:cxn modelId="{056CE6D3-B30A-44E9-9216-D18988CA11AA}" type="presParOf" srcId="{6DB93B28-C79D-4421-A3DE-A88805C27A84}" destId="{C611D940-9BE2-4ACC-ACB4-005862DDD4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BC984AD-323B-411D-AA09-F7FC53D01FF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6F8C65-6753-4F67-B966-B443D626768B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1er. período</a:t>
          </a:r>
          <a:endParaRPr lang="es-MX" dirty="0">
            <a:solidFill>
              <a:srgbClr val="FF0000"/>
            </a:solidFill>
          </a:endParaRPr>
        </a:p>
      </dgm:t>
    </dgm:pt>
    <dgm:pt modelId="{BB497613-AED5-4B91-B911-2788CC3C5E61}" type="parTrans" cxnId="{47B0F43A-4CB4-47E9-B151-6FE7BF1D8644}">
      <dgm:prSet/>
      <dgm:spPr/>
      <dgm:t>
        <a:bodyPr/>
        <a:lstStyle/>
        <a:p>
          <a:endParaRPr lang="es-MX"/>
        </a:p>
      </dgm:t>
    </dgm:pt>
    <dgm:pt modelId="{4DEA1A3A-D24A-4FD3-8F91-00E601C0ABDD}" type="sibTrans" cxnId="{47B0F43A-4CB4-47E9-B151-6FE7BF1D8644}">
      <dgm:prSet/>
      <dgm:spPr/>
      <dgm:t>
        <a:bodyPr/>
        <a:lstStyle/>
        <a:p>
          <a:endParaRPr lang="es-MX"/>
        </a:p>
      </dgm:t>
    </dgm:pt>
    <dgm:pt modelId="{088FD526-0F54-4838-A5DA-58DAD61911E0}">
      <dgm:prSet phldrT="[Texto]" custT="1"/>
      <dgm:spPr>
        <a:solidFill>
          <a:srgbClr val="40C610">
            <a:alpha val="90000"/>
          </a:srgbClr>
        </a:solidFill>
      </dgm:spPr>
      <dgm:t>
        <a:bodyPr/>
        <a:lstStyle/>
        <a:p>
          <a:r>
            <a:rPr lang="es-MX" sz="1800" dirty="0" smtClean="0">
              <a:solidFill>
                <a:srgbClr val="FFFF00"/>
              </a:solidFill>
            </a:rPr>
            <a:t>Evangelización y pre-catecumenado. (RICA, 9-13).</a:t>
          </a:r>
          <a:endParaRPr lang="es-MX" sz="1800" dirty="0">
            <a:solidFill>
              <a:srgbClr val="FFFF00"/>
            </a:solidFill>
          </a:endParaRPr>
        </a:p>
      </dgm:t>
    </dgm:pt>
    <dgm:pt modelId="{26EA6E29-2DF2-4440-AE18-C5B79BBA386E}" type="parTrans" cxnId="{2A984887-17B9-4A16-A077-AD1A353ECFEC}">
      <dgm:prSet/>
      <dgm:spPr/>
      <dgm:t>
        <a:bodyPr/>
        <a:lstStyle/>
        <a:p>
          <a:endParaRPr lang="es-MX"/>
        </a:p>
      </dgm:t>
    </dgm:pt>
    <dgm:pt modelId="{6D5FDD6F-DA8E-4EE3-B0FE-25015D37344C}" type="sibTrans" cxnId="{2A984887-17B9-4A16-A077-AD1A353ECFEC}">
      <dgm:prSet/>
      <dgm:spPr/>
      <dgm:t>
        <a:bodyPr/>
        <a:lstStyle/>
        <a:p>
          <a:endParaRPr lang="es-MX"/>
        </a:p>
      </dgm:t>
    </dgm:pt>
    <dgm:pt modelId="{BADB2011-9AAE-414A-97F5-79711B728D62}">
      <dgm:prSet phldrT="[Texto]"/>
      <dgm:spPr>
        <a:solidFill>
          <a:srgbClr val="00B0F0"/>
        </a:solidFill>
      </dgm:spPr>
      <dgm:t>
        <a:bodyPr/>
        <a:lstStyle/>
        <a:p>
          <a:r>
            <a:rPr lang="es-ES" dirty="0" smtClean="0"/>
            <a:t>2º. período</a:t>
          </a:r>
          <a:endParaRPr lang="es-MX" dirty="0"/>
        </a:p>
      </dgm:t>
    </dgm:pt>
    <dgm:pt modelId="{664F5324-2935-48F4-8135-8B89404F814E}" type="parTrans" cxnId="{F68BB3E8-C3B7-4BE0-A72C-9DAA90D64100}">
      <dgm:prSet/>
      <dgm:spPr/>
      <dgm:t>
        <a:bodyPr/>
        <a:lstStyle/>
        <a:p>
          <a:endParaRPr lang="es-MX"/>
        </a:p>
      </dgm:t>
    </dgm:pt>
    <dgm:pt modelId="{F799BCFE-FEDB-4110-8A73-E556E6EBE941}" type="sibTrans" cxnId="{F68BB3E8-C3B7-4BE0-A72C-9DAA90D64100}">
      <dgm:prSet/>
      <dgm:spPr/>
      <dgm:t>
        <a:bodyPr/>
        <a:lstStyle/>
        <a:p>
          <a:endParaRPr lang="es-MX"/>
        </a:p>
      </dgm:t>
    </dgm:pt>
    <dgm:pt modelId="{33B43D79-046A-48C9-9836-D72123462BBC}">
      <dgm:prSet phldrT="[Texto]"/>
      <dgm:spPr>
        <a:solidFill>
          <a:schemeClr val="accent3">
            <a:alpha val="90000"/>
          </a:schemeClr>
        </a:solidFill>
      </dgm:spPr>
      <dgm:t>
        <a:bodyPr/>
        <a:lstStyle/>
        <a:p>
          <a:r>
            <a:rPr lang="es-MX" dirty="0" smtClean="0"/>
            <a:t>El catecumenado propiamente dicho (</a:t>
          </a:r>
          <a:r>
            <a:rPr lang="es-MX" i="1" dirty="0" smtClean="0"/>
            <a:t>RICA 14- 20</a:t>
          </a:r>
          <a:r>
            <a:rPr lang="es-MX" dirty="0" smtClean="0"/>
            <a:t>).</a:t>
          </a:r>
          <a:endParaRPr lang="es-MX" dirty="0"/>
        </a:p>
      </dgm:t>
    </dgm:pt>
    <dgm:pt modelId="{6E4FE9A8-4B71-414C-BF6C-EC9FCEBA5D45}" type="parTrans" cxnId="{A84DD7C8-F637-4C17-9E03-6B0E2E9081EE}">
      <dgm:prSet/>
      <dgm:spPr/>
      <dgm:t>
        <a:bodyPr/>
        <a:lstStyle/>
        <a:p>
          <a:endParaRPr lang="es-MX"/>
        </a:p>
      </dgm:t>
    </dgm:pt>
    <dgm:pt modelId="{F55C7FAC-C873-434A-9878-2B4725546CEB}" type="sibTrans" cxnId="{A84DD7C8-F637-4C17-9E03-6B0E2E9081EE}">
      <dgm:prSet/>
      <dgm:spPr/>
      <dgm:t>
        <a:bodyPr/>
        <a:lstStyle/>
        <a:p>
          <a:endParaRPr lang="es-MX"/>
        </a:p>
      </dgm:t>
    </dgm:pt>
    <dgm:pt modelId="{75083EAF-9D25-43F1-86E2-DDC8DFD89999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4º. período</a:t>
          </a:r>
          <a:endParaRPr lang="es-MX" dirty="0"/>
        </a:p>
      </dgm:t>
    </dgm:pt>
    <dgm:pt modelId="{1A55391D-2F9C-4FE9-BDEE-7BA896148972}" type="parTrans" cxnId="{51A0A9E5-6927-4C27-84AF-F10E8312A522}">
      <dgm:prSet/>
      <dgm:spPr/>
      <dgm:t>
        <a:bodyPr/>
        <a:lstStyle/>
        <a:p>
          <a:endParaRPr lang="es-MX"/>
        </a:p>
      </dgm:t>
    </dgm:pt>
    <dgm:pt modelId="{DAE0A624-D895-448E-A670-50A6C9A14835}" type="sibTrans" cxnId="{51A0A9E5-6927-4C27-84AF-F10E8312A522}">
      <dgm:prSet/>
      <dgm:spPr/>
      <dgm:t>
        <a:bodyPr/>
        <a:lstStyle/>
        <a:p>
          <a:endParaRPr lang="es-MX"/>
        </a:p>
      </dgm:t>
    </dgm:pt>
    <dgm:pt modelId="{4E183373-404F-4866-9032-97A6BDA896C0}">
      <dgm:prSet phldrT="[Texto]"/>
      <dgm:spPr>
        <a:solidFill>
          <a:srgbClr val="F5C1E7">
            <a:alpha val="89804"/>
          </a:srgbClr>
        </a:solidFill>
      </dgm:spPr>
      <dgm:t>
        <a:bodyPr/>
        <a:lstStyle/>
        <a:p>
          <a:r>
            <a:rPr lang="es-MX" dirty="0" smtClean="0"/>
            <a:t>La </a:t>
          </a:r>
          <a:r>
            <a:rPr lang="es-MX" dirty="0" err="1" smtClean="0"/>
            <a:t>mistagogía</a:t>
          </a:r>
          <a:r>
            <a:rPr lang="es-MX" dirty="0" smtClean="0"/>
            <a:t> o etapa post-sacramental. (</a:t>
          </a:r>
          <a:r>
            <a:rPr lang="es-MX" i="1" dirty="0" smtClean="0"/>
            <a:t>RICA 37-40;235-239</a:t>
          </a:r>
          <a:r>
            <a:rPr lang="es-MX" dirty="0" smtClean="0"/>
            <a:t>)</a:t>
          </a:r>
          <a:endParaRPr lang="es-MX" dirty="0"/>
        </a:p>
      </dgm:t>
    </dgm:pt>
    <dgm:pt modelId="{FE8933EF-4247-479F-AD69-C26E2D51B50F}" type="parTrans" cxnId="{C7620FF6-3CE5-4454-AAB8-D4D421048848}">
      <dgm:prSet/>
      <dgm:spPr/>
      <dgm:t>
        <a:bodyPr/>
        <a:lstStyle/>
        <a:p>
          <a:endParaRPr lang="es-MX"/>
        </a:p>
      </dgm:t>
    </dgm:pt>
    <dgm:pt modelId="{827F5BF9-58CB-432D-A1F0-5C2EA1967D26}" type="sibTrans" cxnId="{C7620FF6-3CE5-4454-AAB8-D4D421048848}">
      <dgm:prSet/>
      <dgm:spPr/>
      <dgm:t>
        <a:bodyPr/>
        <a:lstStyle/>
        <a:p>
          <a:endParaRPr lang="es-MX"/>
        </a:p>
      </dgm:t>
    </dgm:pt>
    <dgm:pt modelId="{1EB9707A-9A15-4E21-A506-961D2DCCDFF5}">
      <dgm:prSet/>
      <dgm:spPr>
        <a:solidFill>
          <a:srgbClr val="FFC000"/>
        </a:solidFill>
      </dgm:spPr>
      <dgm:t>
        <a:bodyPr/>
        <a:lstStyle/>
        <a:p>
          <a:r>
            <a:rPr lang="es-ES" dirty="0" smtClean="0"/>
            <a:t>3er. período</a:t>
          </a:r>
          <a:endParaRPr lang="es-MX" dirty="0"/>
        </a:p>
      </dgm:t>
    </dgm:pt>
    <dgm:pt modelId="{B06CB6E0-DBD1-43AA-8F65-9ED8DC20C403}" type="parTrans" cxnId="{3A20E3FB-4623-4AA6-ACA7-56959F3168F7}">
      <dgm:prSet/>
      <dgm:spPr/>
      <dgm:t>
        <a:bodyPr/>
        <a:lstStyle/>
        <a:p>
          <a:endParaRPr lang="es-MX"/>
        </a:p>
      </dgm:t>
    </dgm:pt>
    <dgm:pt modelId="{DC1AF931-AE23-4EB5-86FD-B1E0DC3EC0BC}" type="sibTrans" cxnId="{3A20E3FB-4623-4AA6-ACA7-56959F3168F7}">
      <dgm:prSet/>
      <dgm:spPr/>
      <dgm:t>
        <a:bodyPr/>
        <a:lstStyle/>
        <a:p>
          <a:endParaRPr lang="es-MX"/>
        </a:p>
      </dgm:t>
    </dgm:pt>
    <dgm:pt modelId="{999B9027-AE1E-42A0-AFC9-BFBB92D42F43}">
      <dgm:prSet/>
      <dgm:spPr>
        <a:solidFill>
          <a:schemeClr val="bg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MX" dirty="0" smtClean="0"/>
            <a:t>De purificación e iluminación. </a:t>
          </a:r>
          <a:r>
            <a:rPr lang="es-MX" i="1" dirty="0" smtClean="0"/>
            <a:t>RICA 21- 26</a:t>
          </a:r>
          <a:r>
            <a:rPr lang="es-MX" dirty="0" smtClean="0"/>
            <a:t>). </a:t>
          </a:r>
          <a:endParaRPr lang="es-MX" dirty="0"/>
        </a:p>
      </dgm:t>
    </dgm:pt>
    <dgm:pt modelId="{0277BCDE-5A05-4BA6-A0C6-B7958DF79063}" type="parTrans" cxnId="{34FAD81D-1C7D-4DCF-A761-C87F0166411E}">
      <dgm:prSet/>
      <dgm:spPr/>
      <dgm:t>
        <a:bodyPr/>
        <a:lstStyle/>
        <a:p>
          <a:endParaRPr lang="es-MX"/>
        </a:p>
      </dgm:t>
    </dgm:pt>
    <dgm:pt modelId="{EF6ACF64-F31A-4A37-910E-6597F102B219}" type="sibTrans" cxnId="{34FAD81D-1C7D-4DCF-A761-C87F0166411E}">
      <dgm:prSet/>
      <dgm:spPr/>
      <dgm:t>
        <a:bodyPr/>
        <a:lstStyle/>
        <a:p>
          <a:endParaRPr lang="es-MX"/>
        </a:p>
      </dgm:t>
    </dgm:pt>
    <dgm:pt modelId="{787BCA76-C6BB-4E50-A099-EC58B848C4B0}" type="pres">
      <dgm:prSet presAssocID="{7BC984AD-323B-411D-AA09-F7FC53D01FF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2F738EC-DC5E-4B68-9AF4-57285280AB39}" type="pres">
      <dgm:prSet presAssocID="{D76F8C65-6753-4F67-B966-B443D626768B}" presName="composite" presStyleCnt="0"/>
      <dgm:spPr/>
    </dgm:pt>
    <dgm:pt modelId="{30B4DEEE-991E-4B49-91D6-57D7547AD8D6}" type="pres">
      <dgm:prSet presAssocID="{D76F8C65-6753-4F67-B966-B443D626768B}" presName="parTx" presStyleLbl="alignNode1" presStyleIdx="0" presStyleCnt="4" custScaleY="1319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F912B3A-2088-463F-9F05-CD886C2B28AD}" type="pres">
      <dgm:prSet presAssocID="{D76F8C65-6753-4F67-B966-B443D626768B}" presName="desTx" presStyleLbl="alignAccFollowNode1" presStyleIdx="0" presStyleCnt="4" custScaleY="10421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AC6487-2A80-49CF-8E4B-AE2970B23E39}" type="pres">
      <dgm:prSet presAssocID="{4DEA1A3A-D24A-4FD3-8F91-00E601C0ABDD}" presName="space" presStyleCnt="0"/>
      <dgm:spPr/>
    </dgm:pt>
    <dgm:pt modelId="{0F7C64B9-1E0C-4575-B11A-418996631791}" type="pres">
      <dgm:prSet presAssocID="{BADB2011-9AAE-414A-97F5-79711B728D62}" presName="composite" presStyleCnt="0"/>
      <dgm:spPr/>
    </dgm:pt>
    <dgm:pt modelId="{66636E27-4245-4377-9354-B5E5FA64287E}" type="pres">
      <dgm:prSet presAssocID="{BADB2011-9AAE-414A-97F5-79711B728D6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5C34B64-E93A-4E6C-9342-AE3E1AE6D068}" type="pres">
      <dgm:prSet presAssocID="{BADB2011-9AAE-414A-97F5-79711B728D62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DBC2C87-CE88-45D8-8DFD-DB9E22460B71}" type="pres">
      <dgm:prSet presAssocID="{F799BCFE-FEDB-4110-8A73-E556E6EBE941}" presName="space" presStyleCnt="0"/>
      <dgm:spPr/>
    </dgm:pt>
    <dgm:pt modelId="{5456FCC0-F88C-4AE3-9709-2FFA7716C7C1}" type="pres">
      <dgm:prSet presAssocID="{1EB9707A-9A15-4E21-A506-961D2DCCDFF5}" presName="composite" presStyleCnt="0"/>
      <dgm:spPr/>
    </dgm:pt>
    <dgm:pt modelId="{7A75E4D8-9136-4A3D-94EE-4C38BB3D46BC}" type="pres">
      <dgm:prSet presAssocID="{1EB9707A-9A15-4E21-A506-961D2DCCDFF5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975846D-C937-4DC1-9FEA-126050E4E71E}" type="pres">
      <dgm:prSet presAssocID="{1EB9707A-9A15-4E21-A506-961D2DCCDFF5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C9CF627-1E25-4D07-9790-A6885EC126AC}" type="pres">
      <dgm:prSet presAssocID="{DC1AF931-AE23-4EB5-86FD-B1E0DC3EC0BC}" presName="space" presStyleCnt="0"/>
      <dgm:spPr/>
    </dgm:pt>
    <dgm:pt modelId="{F663A716-76C7-42E5-B991-FFE8358C252B}" type="pres">
      <dgm:prSet presAssocID="{75083EAF-9D25-43F1-86E2-DDC8DFD89999}" presName="composite" presStyleCnt="0"/>
      <dgm:spPr/>
    </dgm:pt>
    <dgm:pt modelId="{2D6F5DE7-07D7-4C76-B257-3870DEFD67B5}" type="pres">
      <dgm:prSet presAssocID="{75083EAF-9D25-43F1-86E2-DDC8DFD8999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B1A3B1-227A-4F73-9990-247F506FB76A}" type="pres">
      <dgm:prSet presAssocID="{75083EAF-9D25-43F1-86E2-DDC8DFD8999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A20E3FB-4623-4AA6-ACA7-56959F3168F7}" srcId="{7BC984AD-323B-411D-AA09-F7FC53D01FF7}" destId="{1EB9707A-9A15-4E21-A506-961D2DCCDFF5}" srcOrd="2" destOrd="0" parTransId="{B06CB6E0-DBD1-43AA-8F65-9ED8DC20C403}" sibTransId="{DC1AF931-AE23-4EB5-86FD-B1E0DC3EC0BC}"/>
    <dgm:cxn modelId="{E04523CB-DD97-41F5-B15B-4E264D19F5DE}" type="presOf" srcId="{D76F8C65-6753-4F67-B966-B443D626768B}" destId="{30B4DEEE-991E-4B49-91D6-57D7547AD8D6}" srcOrd="0" destOrd="0" presId="urn:microsoft.com/office/officeart/2005/8/layout/hList1"/>
    <dgm:cxn modelId="{CC31197C-173C-4CD7-A6D9-A17957A95399}" type="presOf" srcId="{999B9027-AE1E-42A0-AFC9-BFBB92D42F43}" destId="{5975846D-C937-4DC1-9FEA-126050E4E71E}" srcOrd="0" destOrd="0" presId="urn:microsoft.com/office/officeart/2005/8/layout/hList1"/>
    <dgm:cxn modelId="{C7620FF6-3CE5-4454-AAB8-D4D421048848}" srcId="{75083EAF-9D25-43F1-86E2-DDC8DFD89999}" destId="{4E183373-404F-4866-9032-97A6BDA896C0}" srcOrd="0" destOrd="0" parTransId="{FE8933EF-4247-479F-AD69-C26E2D51B50F}" sibTransId="{827F5BF9-58CB-432D-A1F0-5C2EA1967D26}"/>
    <dgm:cxn modelId="{F68BB3E8-C3B7-4BE0-A72C-9DAA90D64100}" srcId="{7BC984AD-323B-411D-AA09-F7FC53D01FF7}" destId="{BADB2011-9AAE-414A-97F5-79711B728D62}" srcOrd="1" destOrd="0" parTransId="{664F5324-2935-48F4-8135-8B89404F814E}" sibTransId="{F799BCFE-FEDB-4110-8A73-E556E6EBE941}"/>
    <dgm:cxn modelId="{34FAD81D-1C7D-4DCF-A761-C87F0166411E}" srcId="{1EB9707A-9A15-4E21-A506-961D2DCCDFF5}" destId="{999B9027-AE1E-42A0-AFC9-BFBB92D42F43}" srcOrd="0" destOrd="0" parTransId="{0277BCDE-5A05-4BA6-A0C6-B7958DF79063}" sibTransId="{EF6ACF64-F31A-4A37-910E-6597F102B219}"/>
    <dgm:cxn modelId="{F6E210B4-B1FD-4E9B-AE8F-EC85D5CDD443}" type="presOf" srcId="{33B43D79-046A-48C9-9836-D72123462BBC}" destId="{A5C34B64-E93A-4E6C-9342-AE3E1AE6D068}" srcOrd="0" destOrd="0" presId="urn:microsoft.com/office/officeart/2005/8/layout/hList1"/>
    <dgm:cxn modelId="{C6CF833B-2BA6-4DF5-99F8-2D0CB3A63DDA}" type="presOf" srcId="{4E183373-404F-4866-9032-97A6BDA896C0}" destId="{46B1A3B1-227A-4F73-9990-247F506FB76A}" srcOrd="0" destOrd="0" presId="urn:microsoft.com/office/officeart/2005/8/layout/hList1"/>
    <dgm:cxn modelId="{29B5A42D-C5D5-4F0F-AA9C-1C91217BDA9A}" type="presOf" srcId="{7BC984AD-323B-411D-AA09-F7FC53D01FF7}" destId="{787BCA76-C6BB-4E50-A099-EC58B848C4B0}" srcOrd="0" destOrd="0" presId="urn:microsoft.com/office/officeart/2005/8/layout/hList1"/>
    <dgm:cxn modelId="{15F03DFE-0B51-477D-A1E6-86022868B04B}" type="presOf" srcId="{088FD526-0F54-4838-A5DA-58DAD61911E0}" destId="{9F912B3A-2088-463F-9F05-CD886C2B28AD}" srcOrd="0" destOrd="0" presId="urn:microsoft.com/office/officeart/2005/8/layout/hList1"/>
    <dgm:cxn modelId="{51A0A9E5-6927-4C27-84AF-F10E8312A522}" srcId="{7BC984AD-323B-411D-AA09-F7FC53D01FF7}" destId="{75083EAF-9D25-43F1-86E2-DDC8DFD89999}" srcOrd="3" destOrd="0" parTransId="{1A55391D-2F9C-4FE9-BDEE-7BA896148972}" sibTransId="{DAE0A624-D895-448E-A670-50A6C9A14835}"/>
    <dgm:cxn modelId="{63264F7E-D020-48DB-B07E-3DDD82D5BF0D}" type="presOf" srcId="{BADB2011-9AAE-414A-97F5-79711B728D62}" destId="{66636E27-4245-4377-9354-B5E5FA64287E}" srcOrd="0" destOrd="0" presId="urn:microsoft.com/office/officeart/2005/8/layout/hList1"/>
    <dgm:cxn modelId="{A84DD7C8-F637-4C17-9E03-6B0E2E9081EE}" srcId="{BADB2011-9AAE-414A-97F5-79711B728D62}" destId="{33B43D79-046A-48C9-9836-D72123462BBC}" srcOrd="0" destOrd="0" parTransId="{6E4FE9A8-4B71-414C-BF6C-EC9FCEBA5D45}" sibTransId="{F55C7FAC-C873-434A-9878-2B4725546CEB}"/>
    <dgm:cxn modelId="{FA18F0D3-A9CC-4CE4-870C-2ED39FF0D245}" type="presOf" srcId="{75083EAF-9D25-43F1-86E2-DDC8DFD89999}" destId="{2D6F5DE7-07D7-4C76-B257-3870DEFD67B5}" srcOrd="0" destOrd="0" presId="urn:microsoft.com/office/officeart/2005/8/layout/hList1"/>
    <dgm:cxn modelId="{0540E38A-A1CB-40AF-92AC-763D1D0DE6A1}" type="presOf" srcId="{1EB9707A-9A15-4E21-A506-961D2DCCDFF5}" destId="{7A75E4D8-9136-4A3D-94EE-4C38BB3D46BC}" srcOrd="0" destOrd="0" presId="urn:microsoft.com/office/officeart/2005/8/layout/hList1"/>
    <dgm:cxn modelId="{47B0F43A-4CB4-47E9-B151-6FE7BF1D8644}" srcId="{7BC984AD-323B-411D-AA09-F7FC53D01FF7}" destId="{D76F8C65-6753-4F67-B966-B443D626768B}" srcOrd="0" destOrd="0" parTransId="{BB497613-AED5-4B91-B911-2788CC3C5E61}" sibTransId="{4DEA1A3A-D24A-4FD3-8F91-00E601C0ABDD}"/>
    <dgm:cxn modelId="{2A984887-17B9-4A16-A077-AD1A353ECFEC}" srcId="{D76F8C65-6753-4F67-B966-B443D626768B}" destId="{088FD526-0F54-4838-A5DA-58DAD61911E0}" srcOrd="0" destOrd="0" parTransId="{26EA6E29-2DF2-4440-AE18-C5B79BBA386E}" sibTransId="{6D5FDD6F-DA8E-4EE3-B0FE-25015D37344C}"/>
    <dgm:cxn modelId="{7B7862EA-D2A3-4828-B55D-3A8D986E8D6D}" type="presParOf" srcId="{787BCA76-C6BB-4E50-A099-EC58B848C4B0}" destId="{52F738EC-DC5E-4B68-9AF4-57285280AB39}" srcOrd="0" destOrd="0" presId="urn:microsoft.com/office/officeart/2005/8/layout/hList1"/>
    <dgm:cxn modelId="{BB531660-ED43-4CD1-9147-B38E7C741930}" type="presParOf" srcId="{52F738EC-DC5E-4B68-9AF4-57285280AB39}" destId="{30B4DEEE-991E-4B49-91D6-57D7547AD8D6}" srcOrd="0" destOrd="0" presId="urn:microsoft.com/office/officeart/2005/8/layout/hList1"/>
    <dgm:cxn modelId="{CAA94D0F-90DB-478A-9F3E-C214D3E88163}" type="presParOf" srcId="{52F738EC-DC5E-4B68-9AF4-57285280AB39}" destId="{9F912B3A-2088-463F-9F05-CD886C2B28AD}" srcOrd="1" destOrd="0" presId="urn:microsoft.com/office/officeart/2005/8/layout/hList1"/>
    <dgm:cxn modelId="{23CE12B0-D6EA-4654-B004-37283D6F2DC7}" type="presParOf" srcId="{787BCA76-C6BB-4E50-A099-EC58B848C4B0}" destId="{DAAC6487-2A80-49CF-8E4B-AE2970B23E39}" srcOrd="1" destOrd="0" presId="urn:microsoft.com/office/officeart/2005/8/layout/hList1"/>
    <dgm:cxn modelId="{E0BCA09E-2F2D-4DE1-9A94-EE8318B78166}" type="presParOf" srcId="{787BCA76-C6BB-4E50-A099-EC58B848C4B0}" destId="{0F7C64B9-1E0C-4575-B11A-418996631791}" srcOrd="2" destOrd="0" presId="urn:microsoft.com/office/officeart/2005/8/layout/hList1"/>
    <dgm:cxn modelId="{428C82D0-9863-448F-8442-7D0CF5677E64}" type="presParOf" srcId="{0F7C64B9-1E0C-4575-B11A-418996631791}" destId="{66636E27-4245-4377-9354-B5E5FA64287E}" srcOrd="0" destOrd="0" presId="urn:microsoft.com/office/officeart/2005/8/layout/hList1"/>
    <dgm:cxn modelId="{D04FC572-8355-4EE0-AF30-C87CFF67A56F}" type="presParOf" srcId="{0F7C64B9-1E0C-4575-B11A-418996631791}" destId="{A5C34B64-E93A-4E6C-9342-AE3E1AE6D068}" srcOrd="1" destOrd="0" presId="urn:microsoft.com/office/officeart/2005/8/layout/hList1"/>
    <dgm:cxn modelId="{2B5ED318-A654-44FC-AA42-3CAC1BE3AE17}" type="presParOf" srcId="{787BCA76-C6BB-4E50-A099-EC58B848C4B0}" destId="{5DBC2C87-CE88-45D8-8DFD-DB9E22460B71}" srcOrd="3" destOrd="0" presId="urn:microsoft.com/office/officeart/2005/8/layout/hList1"/>
    <dgm:cxn modelId="{C73AA1F1-32D2-4F5E-83A6-D0885331A4F1}" type="presParOf" srcId="{787BCA76-C6BB-4E50-A099-EC58B848C4B0}" destId="{5456FCC0-F88C-4AE3-9709-2FFA7716C7C1}" srcOrd="4" destOrd="0" presId="urn:microsoft.com/office/officeart/2005/8/layout/hList1"/>
    <dgm:cxn modelId="{F54B33E7-BBA5-48A9-BB7B-074C457FEA2C}" type="presParOf" srcId="{5456FCC0-F88C-4AE3-9709-2FFA7716C7C1}" destId="{7A75E4D8-9136-4A3D-94EE-4C38BB3D46BC}" srcOrd="0" destOrd="0" presId="urn:microsoft.com/office/officeart/2005/8/layout/hList1"/>
    <dgm:cxn modelId="{19792E33-FA66-4E93-BDA3-67AE67CFDE2D}" type="presParOf" srcId="{5456FCC0-F88C-4AE3-9709-2FFA7716C7C1}" destId="{5975846D-C937-4DC1-9FEA-126050E4E71E}" srcOrd="1" destOrd="0" presId="urn:microsoft.com/office/officeart/2005/8/layout/hList1"/>
    <dgm:cxn modelId="{BB3E7C83-3D41-47D8-A334-06C50FED905B}" type="presParOf" srcId="{787BCA76-C6BB-4E50-A099-EC58B848C4B0}" destId="{0C9CF627-1E25-4D07-9790-A6885EC126AC}" srcOrd="5" destOrd="0" presId="urn:microsoft.com/office/officeart/2005/8/layout/hList1"/>
    <dgm:cxn modelId="{AFFDB2F5-6803-4A18-B998-4939C72E777A}" type="presParOf" srcId="{787BCA76-C6BB-4E50-A099-EC58B848C4B0}" destId="{F663A716-76C7-42E5-B991-FFE8358C252B}" srcOrd="6" destOrd="0" presId="urn:microsoft.com/office/officeart/2005/8/layout/hList1"/>
    <dgm:cxn modelId="{3B4D6D50-1378-4188-A1B0-D0FF09D11372}" type="presParOf" srcId="{F663A716-76C7-42E5-B991-FFE8358C252B}" destId="{2D6F5DE7-07D7-4C76-B257-3870DEFD67B5}" srcOrd="0" destOrd="0" presId="urn:microsoft.com/office/officeart/2005/8/layout/hList1"/>
    <dgm:cxn modelId="{B4FFF83E-72B7-4850-B639-E943ACC5D123}" type="presParOf" srcId="{F663A716-76C7-42E5-B991-FFE8358C252B}" destId="{46B1A3B1-227A-4F73-9990-247F506FB76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6D0CE5-DB15-4915-B99D-36BF8A76467B}" type="doc">
      <dgm:prSet loTypeId="urn:microsoft.com/office/officeart/2005/8/layout/b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_tradnl"/>
        </a:p>
      </dgm:t>
    </dgm:pt>
    <dgm:pt modelId="{DEC1D877-B081-4A6A-A248-38DC2473F316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_tradnl" sz="2800" b="1" dirty="0" smtClean="0">
              <a:ln/>
              <a:solidFill>
                <a:srgbClr val="FFFF00"/>
              </a:solidFill>
            </a:rPr>
            <a:t>CARIDAD</a:t>
          </a:r>
          <a:endParaRPr lang="es-ES_tradnl" sz="2800" b="1" dirty="0">
            <a:ln/>
            <a:solidFill>
              <a:srgbClr val="FFFF00"/>
            </a:solidFill>
          </a:endParaRPr>
        </a:p>
      </dgm:t>
    </dgm:pt>
    <dgm:pt modelId="{FDE0E7B7-A478-48E9-B7DF-CC8BB2A3E456}" type="parTrans" cxnId="{A6C408B6-FD74-47E2-85F3-D43A294EFA62}">
      <dgm:prSet/>
      <dgm:spPr/>
      <dgm:t>
        <a:bodyPr/>
        <a:lstStyle/>
        <a:p>
          <a:endParaRPr lang="es-ES_tradnl"/>
        </a:p>
      </dgm:t>
    </dgm:pt>
    <dgm:pt modelId="{C725EA65-AE12-4CB0-8F89-A8051EAEB24B}" type="sibTrans" cxnId="{A6C408B6-FD74-47E2-85F3-D43A294EFA62}">
      <dgm:prSet/>
      <dgm:spPr/>
      <dgm:t>
        <a:bodyPr/>
        <a:lstStyle/>
        <a:p>
          <a:endParaRPr lang="es-ES_tradnl">
            <a:solidFill>
              <a:srgbClr val="FFFF00"/>
            </a:solidFill>
          </a:endParaRPr>
        </a:p>
      </dgm:t>
    </dgm:pt>
    <dgm:pt modelId="{608C35D4-D704-4EB1-B2E8-3B1BA06F3BAE}">
      <dgm:prSet phldrT="[Texto]"/>
      <dgm:spPr/>
      <dgm:t>
        <a:bodyPr/>
        <a:lstStyle/>
        <a:p>
          <a:r>
            <a:rPr lang="es-ES_tradnl" dirty="0" smtClean="0"/>
            <a:t>TESTIMONIO</a:t>
          </a:r>
          <a:endParaRPr lang="es-ES_tradnl" dirty="0"/>
        </a:p>
      </dgm:t>
    </dgm:pt>
    <dgm:pt modelId="{7920A45E-882D-4E82-AF01-65E62BABE2D6}" type="parTrans" cxnId="{600D78B9-7AF6-4718-A916-C332982733BA}">
      <dgm:prSet/>
      <dgm:spPr/>
      <dgm:t>
        <a:bodyPr/>
        <a:lstStyle/>
        <a:p>
          <a:endParaRPr lang="es-ES_tradnl"/>
        </a:p>
      </dgm:t>
    </dgm:pt>
    <dgm:pt modelId="{4A131C9C-5134-4E3B-9003-128AC046C878}" type="sibTrans" cxnId="{600D78B9-7AF6-4718-A916-C332982733BA}">
      <dgm:prSet/>
      <dgm:spPr/>
      <dgm:t>
        <a:bodyPr/>
        <a:lstStyle/>
        <a:p>
          <a:endParaRPr lang="es-ES_tradnl">
            <a:solidFill>
              <a:srgbClr val="FFFF00"/>
            </a:solidFill>
          </a:endParaRPr>
        </a:p>
      </dgm:t>
    </dgm:pt>
    <dgm:pt modelId="{2A692EDC-1777-4993-9AA1-8DED95A812F8}">
      <dgm:prSet phldrT="[Texto]"/>
      <dgm:spPr/>
      <dgm:t>
        <a:bodyPr/>
        <a:lstStyle/>
        <a:p>
          <a:r>
            <a:rPr lang="es-ES_tradnl" dirty="0" smtClean="0"/>
            <a:t>PRIMER ANUNCIO</a:t>
          </a:r>
        </a:p>
        <a:p>
          <a:r>
            <a:rPr lang="es-ES_tradnl" dirty="0" smtClean="0"/>
            <a:t>CONVERSIÓN</a:t>
          </a:r>
          <a:endParaRPr lang="es-ES_tradnl" dirty="0"/>
        </a:p>
      </dgm:t>
    </dgm:pt>
    <dgm:pt modelId="{B7C823E5-5CE0-4E90-9C54-9DE5C5C4CB34}" type="parTrans" cxnId="{C5A7BABE-4FE1-4EBE-A132-50C2F8246045}">
      <dgm:prSet/>
      <dgm:spPr/>
      <dgm:t>
        <a:bodyPr/>
        <a:lstStyle/>
        <a:p>
          <a:endParaRPr lang="es-ES_tradnl"/>
        </a:p>
      </dgm:t>
    </dgm:pt>
    <dgm:pt modelId="{F4056DC3-BE59-4CD2-8B29-C8B08045988C}" type="sibTrans" cxnId="{C5A7BABE-4FE1-4EBE-A132-50C2F8246045}">
      <dgm:prSet/>
      <dgm:spPr/>
      <dgm:t>
        <a:bodyPr/>
        <a:lstStyle/>
        <a:p>
          <a:endParaRPr lang="es-ES_tradnl">
            <a:solidFill>
              <a:srgbClr val="FFFF00"/>
            </a:solidFill>
          </a:endParaRPr>
        </a:p>
      </dgm:t>
    </dgm:pt>
    <dgm:pt modelId="{3CDB7667-C3C7-413A-8DB5-045BBCD6B4F5}">
      <dgm:prSet phldrT="[Texto]"/>
      <dgm:spPr/>
      <dgm:t>
        <a:bodyPr/>
        <a:lstStyle/>
        <a:p>
          <a:r>
            <a:rPr lang="es-ES_tradnl" dirty="0" smtClean="0"/>
            <a:t>INICIO EN FE Y VIDA CRISTIANA</a:t>
          </a:r>
          <a:endParaRPr lang="es-ES_tradnl" dirty="0"/>
        </a:p>
      </dgm:t>
    </dgm:pt>
    <dgm:pt modelId="{F1D2B094-341B-40C7-A1A5-818E8637BA73}" type="parTrans" cxnId="{A1381464-F270-401A-AA37-AC5A63A43D49}">
      <dgm:prSet/>
      <dgm:spPr/>
      <dgm:t>
        <a:bodyPr/>
        <a:lstStyle/>
        <a:p>
          <a:endParaRPr lang="es-ES_tradnl"/>
        </a:p>
      </dgm:t>
    </dgm:pt>
    <dgm:pt modelId="{01435F63-3EC7-4656-AA19-6C9626C28B91}" type="sibTrans" cxnId="{A1381464-F270-401A-AA37-AC5A63A43D49}">
      <dgm:prSet/>
      <dgm:spPr/>
      <dgm:t>
        <a:bodyPr/>
        <a:lstStyle/>
        <a:p>
          <a:endParaRPr lang="es-ES_tradnl">
            <a:solidFill>
              <a:srgbClr val="FFFF00"/>
            </a:solidFill>
          </a:endParaRPr>
        </a:p>
      </dgm:t>
    </dgm:pt>
    <dgm:pt modelId="{D6772EFC-BE00-491D-999A-4282CA2F5B13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_tradnl" sz="2800" b="1" dirty="0" smtClean="0">
              <a:solidFill>
                <a:srgbClr val="FFFF00"/>
              </a:solidFill>
            </a:rPr>
            <a:t>MISIÓN</a:t>
          </a:r>
          <a:endParaRPr lang="es-ES_tradnl" sz="2800" b="1" dirty="0">
            <a:solidFill>
              <a:srgbClr val="FFFF00"/>
            </a:solidFill>
          </a:endParaRPr>
        </a:p>
      </dgm:t>
    </dgm:pt>
    <dgm:pt modelId="{EF339422-BF66-4A83-BB98-9E27200C2527}" type="parTrans" cxnId="{05603BE9-705C-488A-A08C-478C16956E5C}">
      <dgm:prSet/>
      <dgm:spPr/>
      <dgm:t>
        <a:bodyPr/>
        <a:lstStyle/>
        <a:p>
          <a:endParaRPr lang="es-ES_tradnl"/>
        </a:p>
      </dgm:t>
    </dgm:pt>
    <dgm:pt modelId="{D7006A9B-0368-48A5-B3FD-E879B26101DB}" type="sibTrans" cxnId="{05603BE9-705C-488A-A08C-478C16956E5C}">
      <dgm:prSet/>
      <dgm:spPr/>
      <dgm:t>
        <a:bodyPr/>
        <a:lstStyle/>
        <a:p>
          <a:endParaRPr lang="es-ES_tradnl"/>
        </a:p>
      </dgm:t>
    </dgm:pt>
    <dgm:pt modelId="{0042BE6C-20EB-4C68-B681-95DF6971F22C}">
      <dgm:prSet/>
      <dgm:spPr/>
      <dgm:t>
        <a:bodyPr/>
        <a:lstStyle/>
        <a:p>
          <a:r>
            <a:rPr lang="es-ES_tradnl" dirty="0" smtClean="0"/>
            <a:t>COMUNIÓN </a:t>
          </a:r>
        </a:p>
        <a:p>
          <a:r>
            <a:rPr lang="es-ES_tradnl" dirty="0" smtClean="0"/>
            <a:t>-FE – SACRAMENTOS-CARIDAD</a:t>
          </a:r>
        </a:p>
      </dgm:t>
    </dgm:pt>
    <dgm:pt modelId="{8D3DD2F4-10FF-437D-AA22-247F1FDE76E0}" type="parTrans" cxnId="{1D795209-530C-49D1-BC2C-0C30965822E3}">
      <dgm:prSet/>
      <dgm:spPr/>
      <dgm:t>
        <a:bodyPr/>
        <a:lstStyle/>
        <a:p>
          <a:endParaRPr lang="es-ES_tradnl"/>
        </a:p>
      </dgm:t>
    </dgm:pt>
    <dgm:pt modelId="{27EAEDAA-1981-4269-A48B-1994B0B4722A}" type="sibTrans" cxnId="{1D795209-530C-49D1-BC2C-0C30965822E3}">
      <dgm:prSet/>
      <dgm:spPr/>
      <dgm:t>
        <a:bodyPr/>
        <a:lstStyle/>
        <a:p>
          <a:endParaRPr lang="es-ES_tradnl">
            <a:solidFill>
              <a:srgbClr val="FFFF00"/>
            </a:solidFill>
          </a:endParaRPr>
        </a:p>
      </dgm:t>
    </dgm:pt>
    <dgm:pt modelId="{2247A466-7356-401A-92D0-1EC01B255E17}" type="pres">
      <dgm:prSet presAssocID="{8E6D0CE5-DB15-4915-B99D-36BF8A76467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F32059E1-0222-4F65-8802-F15873987DA2}" type="pres">
      <dgm:prSet presAssocID="{DEC1D877-B081-4A6A-A248-38DC2473F31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5DBA1EBD-A0B4-4477-812F-3C662C0B7147}" type="pres">
      <dgm:prSet presAssocID="{C725EA65-AE12-4CB0-8F89-A8051EAEB24B}" presName="sibTrans" presStyleLbl="sibTrans1D1" presStyleIdx="0" presStyleCnt="5"/>
      <dgm:spPr/>
      <dgm:t>
        <a:bodyPr/>
        <a:lstStyle/>
        <a:p>
          <a:endParaRPr lang="es-ES_tradnl"/>
        </a:p>
      </dgm:t>
    </dgm:pt>
    <dgm:pt modelId="{272B08CE-9872-4D9A-A2EC-55AE84B0FAD9}" type="pres">
      <dgm:prSet presAssocID="{C725EA65-AE12-4CB0-8F89-A8051EAEB24B}" presName="connectorText" presStyleLbl="sibTrans1D1" presStyleIdx="0" presStyleCnt="5"/>
      <dgm:spPr/>
      <dgm:t>
        <a:bodyPr/>
        <a:lstStyle/>
        <a:p>
          <a:endParaRPr lang="es-ES_tradnl"/>
        </a:p>
      </dgm:t>
    </dgm:pt>
    <dgm:pt modelId="{02287944-134B-486A-BCBA-B4F4C19598F2}" type="pres">
      <dgm:prSet presAssocID="{608C35D4-D704-4EB1-B2E8-3B1BA06F3BA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A2E6027-A083-48C5-AF8E-644F94B6B8D6}" type="pres">
      <dgm:prSet presAssocID="{4A131C9C-5134-4E3B-9003-128AC046C878}" presName="sibTrans" presStyleLbl="sibTrans1D1" presStyleIdx="1" presStyleCnt="5"/>
      <dgm:spPr/>
      <dgm:t>
        <a:bodyPr/>
        <a:lstStyle/>
        <a:p>
          <a:endParaRPr lang="es-ES_tradnl"/>
        </a:p>
      </dgm:t>
    </dgm:pt>
    <dgm:pt modelId="{980C7CA2-5962-4D63-A9D5-B9DB66187B58}" type="pres">
      <dgm:prSet presAssocID="{4A131C9C-5134-4E3B-9003-128AC046C878}" presName="connectorText" presStyleLbl="sibTrans1D1" presStyleIdx="1" presStyleCnt="5"/>
      <dgm:spPr/>
      <dgm:t>
        <a:bodyPr/>
        <a:lstStyle/>
        <a:p>
          <a:endParaRPr lang="es-ES_tradnl"/>
        </a:p>
      </dgm:t>
    </dgm:pt>
    <dgm:pt modelId="{36C2E6C9-467F-4A5A-BBD4-9066B65367DF}" type="pres">
      <dgm:prSet presAssocID="{2A692EDC-1777-4993-9AA1-8DED95A812F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01FB043-5CEA-40B3-9804-395733423E6F}" type="pres">
      <dgm:prSet presAssocID="{F4056DC3-BE59-4CD2-8B29-C8B08045988C}" presName="sibTrans" presStyleLbl="sibTrans1D1" presStyleIdx="2" presStyleCnt="5"/>
      <dgm:spPr/>
      <dgm:t>
        <a:bodyPr/>
        <a:lstStyle/>
        <a:p>
          <a:endParaRPr lang="es-ES_tradnl"/>
        </a:p>
      </dgm:t>
    </dgm:pt>
    <dgm:pt modelId="{597A173A-9A9B-4A2C-8D90-E67C543FF50E}" type="pres">
      <dgm:prSet presAssocID="{F4056DC3-BE59-4CD2-8B29-C8B08045988C}" presName="connectorText" presStyleLbl="sibTrans1D1" presStyleIdx="2" presStyleCnt="5"/>
      <dgm:spPr/>
      <dgm:t>
        <a:bodyPr/>
        <a:lstStyle/>
        <a:p>
          <a:endParaRPr lang="es-ES_tradnl"/>
        </a:p>
      </dgm:t>
    </dgm:pt>
    <dgm:pt modelId="{1267B04C-DB87-4A37-A689-32EB51E1C4E8}" type="pres">
      <dgm:prSet presAssocID="{3CDB7667-C3C7-413A-8DB5-045BBCD6B4F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1FC03CE-166B-4474-90A7-F80B07E24180}" type="pres">
      <dgm:prSet presAssocID="{01435F63-3EC7-4656-AA19-6C9626C28B91}" presName="sibTrans" presStyleLbl="sibTrans1D1" presStyleIdx="3" presStyleCnt="5"/>
      <dgm:spPr/>
      <dgm:t>
        <a:bodyPr/>
        <a:lstStyle/>
        <a:p>
          <a:endParaRPr lang="es-ES_tradnl"/>
        </a:p>
      </dgm:t>
    </dgm:pt>
    <dgm:pt modelId="{3BEF028D-FC11-4D31-ACB5-954549CC711D}" type="pres">
      <dgm:prSet presAssocID="{01435F63-3EC7-4656-AA19-6C9626C28B91}" presName="connectorText" presStyleLbl="sibTrans1D1" presStyleIdx="3" presStyleCnt="5"/>
      <dgm:spPr/>
      <dgm:t>
        <a:bodyPr/>
        <a:lstStyle/>
        <a:p>
          <a:endParaRPr lang="es-ES_tradnl"/>
        </a:p>
      </dgm:t>
    </dgm:pt>
    <dgm:pt modelId="{AA31947D-D653-4E2B-BF30-96F4FEAE591E}" type="pres">
      <dgm:prSet presAssocID="{0042BE6C-20EB-4C68-B681-95DF6971F22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10BA972-828C-48AD-AB8B-6C231DD449E4}" type="pres">
      <dgm:prSet presAssocID="{27EAEDAA-1981-4269-A48B-1994B0B4722A}" presName="sibTrans" presStyleLbl="sibTrans1D1" presStyleIdx="4" presStyleCnt="5"/>
      <dgm:spPr/>
      <dgm:t>
        <a:bodyPr/>
        <a:lstStyle/>
        <a:p>
          <a:endParaRPr lang="es-ES_tradnl"/>
        </a:p>
      </dgm:t>
    </dgm:pt>
    <dgm:pt modelId="{8C053636-D319-416C-A431-0008C45F1FB7}" type="pres">
      <dgm:prSet presAssocID="{27EAEDAA-1981-4269-A48B-1994B0B4722A}" presName="connectorText" presStyleLbl="sibTrans1D1" presStyleIdx="4" presStyleCnt="5"/>
      <dgm:spPr/>
      <dgm:t>
        <a:bodyPr/>
        <a:lstStyle/>
        <a:p>
          <a:endParaRPr lang="es-ES_tradnl"/>
        </a:p>
      </dgm:t>
    </dgm:pt>
    <dgm:pt modelId="{2DED81F2-BDE6-4834-8B04-7E04DEEB6D85}" type="pres">
      <dgm:prSet presAssocID="{D6772EFC-BE00-491D-999A-4282CA2F5B1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2D5953F-B3AB-43D7-A148-8C3A4AA90822}" type="presOf" srcId="{608C35D4-D704-4EB1-B2E8-3B1BA06F3BAE}" destId="{02287944-134B-486A-BCBA-B4F4C19598F2}" srcOrd="0" destOrd="0" presId="urn:microsoft.com/office/officeart/2005/8/layout/bProcess3"/>
    <dgm:cxn modelId="{3DAC8CBE-6719-43D1-B635-4E1CD286A5DD}" type="presOf" srcId="{01435F63-3EC7-4656-AA19-6C9626C28B91}" destId="{81FC03CE-166B-4474-90A7-F80B07E24180}" srcOrd="0" destOrd="0" presId="urn:microsoft.com/office/officeart/2005/8/layout/bProcess3"/>
    <dgm:cxn modelId="{042AE0E1-BE42-4A5C-B5CC-C0A4BE1BF156}" type="presOf" srcId="{F4056DC3-BE59-4CD2-8B29-C8B08045988C}" destId="{801FB043-5CEA-40B3-9804-395733423E6F}" srcOrd="0" destOrd="0" presId="urn:microsoft.com/office/officeart/2005/8/layout/bProcess3"/>
    <dgm:cxn modelId="{AFBE7EE9-2BD3-4D8E-A20A-5F1F8E67180D}" type="presOf" srcId="{8E6D0CE5-DB15-4915-B99D-36BF8A76467B}" destId="{2247A466-7356-401A-92D0-1EC01B255E17}" srcOrd="0" destOrd="0" presId="urn:microsoft.com/office/officeart/2005/8/layout/bProcess3"/>
    <dgm:cxn modelId="{05603BE9-705C-488A-A08C-478C16956E5C}" srcId="{8E6D0CE5-DB15-4915-B99D-36BF8A76467B}" destId="{D6772EFC-BE00-491D-999A-4282CA2F5B13}" srcOrd="5" destOrd="0" parTransId="{EF339422-BF66-4A83-BB98-9E27200C2527}" sibTransId="{D7006A9B-0368-48A5-B3FD-E879B26101DB}"/>
    <dgm:cxn modelId="{C5A7BABE-4FE1-4EBE-A132-50C2F8246045}" srcId="{8E6D0CE5-DB15-4915-B99D-36BF8A76467B}" destId="{2A692EDC-1777-4993-9AA1-8DED95A812F8}" srcOrd="2" destOrd="0" parTransId="{B7C823E5-5CE0-4E90-9C54-9DE5C5C4CB34}" sibTransId="{F4056DC3-BE59-4CD2-8B29-C8B08045988C}"/>
    <dgm:cxn modelId="{C94EF2B9-7698-4BF0-8E5C-A3BD33E62713}" type="presOf" srcId="{C725EA65-AE12-4CB0-8F89-A8051EAEB24B}" destId="{5DBA1EBD-A0B4-4477-812F-3C662C0B7147}" srcOrd="0" destOrd="0" presId="urn:microsoft.com/office/officeart/2005/8/layout/bProcess3"/>
    <dgm:cxn modelId="{A6C408B6-FD74-47E2-85F3-D43A294EFA62}" srcId="{8E6D0CE5-DB15-4915-B99D-36BF8A76467B}" destId="{DEC1D877-B081-4A6A-A248-38DC2473F316}" srcOrd="0" destOrd="0" parTransId="{FDE0E7B7-A478-48E9-B7DF-CC8BB2A3E456}" sibTransId="{C725EA65-AE12-4CB0-8F89-A8051EAEB24B}"/>
    <dgm:cxn modelId="{5261680D-00E0-480E-8D29-F4844A95A431}" type="presOf" srcId="{2A692EDC-1777-4993-9AA1-8DED95A812F8}" destId="{36C2E6C9-467F-4A5A-BBD4-9066B65367DF}" srcOrd="0" destOrd="0" presId="urn:microsoft.com/office/officeart/2005/8/layout/bProcess3"/>
    <dgm:cxn modelId="{A5BE3AB5-A5D5-48DC-BFAB-5FFE731CB618}" type="presOf" srcId="{0042BE6C-20EB-4C68-B681-95DF6971F22C}" destId="{AA31947D-D653-4E2B-BF30-96F4FEAE591E}" srcOrd="0" destOrd="0" presId="urn:microsoft.com/office/officeart/2005/8/layout/bProcess3"/>
    <dgm:cxn modelId="{7AF4BE0E-A2BE-41CF-B4F5-739108B0C1E0}" type="presOf" srcId="{F4056DC3-BE59-4CD2-8B29-C8B08045988C}" destId="{597A173A-9A9B-4A2C-8D90-E67C543FF50E}" srcOrd="1" destOrd="0" presId="urn:microsoft.com/office/officeart/2005/8/layout/bProcess3"/>
    <dgm:cxn modelId="{B5F365B8-FF0B-4E8D-AD93-ABF42A0E5AF1}" type="presOf" srcId="{D6772EFC-BE00-491D-999A-4282CA2F5B13}" destId="{2DED81F2-BDE6-4834-8B04-7E04DEEB6D85}" srcOrd="0" destOrd="0" presId="urn:microsoft.com/office/officeart/2005/8/layout/bProcess3"/>
    <dgm:cxn modelId="{F9751618-9F7B-4421-894A-E2B9A0B114AD}" type="presOf" srcId="{DEC1D877-B081-4A6A-A248-38DC2473F316}" destId="{F32059E1-0222-4F65-8802-F15873987DA2}" srcOrd="0" destOrd="0" presId="urn:microsoft.com/office/officeart/2005/8/layout/bProcess3"/>
    <dgm:cxn modelId="{83B8CFFA-927E-4CB4-BBC9-3B05208FE988}" type="presOf" srcId="{27EAEDAA-1981-4269-A48B-1994B0B4722A}" destId="{8C053636-D319-416C-A431-0008C45F1FB7}" srcOrd="1" destOrd="0" presId="urn:microsoft.com/office/officeart/2005/8/layout/bProcess3"/>
    <dgm:cxn modelId="{0BF318C0-8433-484E-8C3C-B43EDA7F1918}" type="presOf" srcId="{C725EA65-AE12-4CB0-8F89-A8051EAEB24B}" destId="{272B08CE-9872-4D9A-A2EC-55AE84B0FAD9}" srcOrd="1" destOrd="0" presId="urn:microsoft.com/office/officeart/2005/8/layout/bProcess3"/>
    <dgm:cxn modelId="{D12DA008-31C8-453A-87A5-7229F5B96A7A}" type="presOf" srcId="{01435F63-3EC7-4656-AA19-6C9626C28B91}" destId="{3BEF028D-FC11-4D31-ACB5-954549CC711D}" srcOrd="1" destOrd="0" presId="urn:microsoft.com/office/officeart/2005/8/layout/bProcess3"/>
    <dgm:cxn modelId="{1D795209-530C-49D1-BC2C-0C30965822E3}" srcId="{8E6D0CE5-DB15-4915-B99D-36BF8A76467B}" destId="{0042BE6C-20EB-4C68-B681-95DF6971F22C}" srcOrd="4" destOrd="0" parTransId="{8D3DD2F4-10FF-437D-AA22-247F1FDE76E0}" sibTransId="{27EAEDAA-1981-4269-A48B-1994B0B4722A}"/>
    <dgm:cxn modelId="{08B12CD2-617D-4B2B-8DB2-F4731EDC074C}" type="presOf" srcId="{27EAEDAA-1981-4269-A48B-1994B0B4722A}" destId="{810BA972-828C-48AD-AB8B-6C231DD449E4}" srcOrd="0" destOrd="0" presId="urn:microsoft.com/office/officeart/2005/8/layout/bProcess3"/>
    <dgm:cxn modelId="{A1381464-F270-401A-AA37-AC5A63A43D49}" srcId="{8E6D0CE5-DB15-4915-B99D-36BF8A76467B}" destId="{3CDB7667-C3C7-413A-8DB5-045BBCD6B4F5}" srcOrd="3" destOrd="0" parTransId="{F1D2B094-341B-40C7-A1A5-818E8637BA73}" sibTransId="{01435F63-3EC7-4656-AA19-6C9626C28B91}"/>
    <dgm:cxn modelId="{4D40010F-6091-4887-A48A-C768C4980E82}" type="presOf" srcId="{3CDB7667-C3C7-413A-8DB5-045BBCD6B4F5}" destId="{1267B04C-DB87-4A37-A689-32EB51E1C4E8}" srcOrd="0" destOrd="0" presId="urn:microsoft.com/office/officeart/2005/8/layout/bProcess3"/>
    <dgm:cxn modelId="{B1522520-265A-42B5-9DD2-A318A570695B}" type="presOf" srcId="{4A131C9C-5134-4E3B-9003-128AC046C878}" destId="{980C7CA2-5962-4D63-A9D5-B9DB66187B58}" srcOrd="1" destOrd="0" presId="urn:microsoft.com/office/officeart/2005/8/layout/bProcess3"/>
    <dgm:cxn modelId="{C2D33758-C3CF-4C2A-BBB6-110698036856}" type="presOf" srcId="{4A131C9C-5134-4E3B-9003-128AC046C878}" destId="{9A2E6027-A083-48C5-AF8E-644F94B6B8D6}" srcOrd="0" destOrd="0" presId="urn:microsoft.com/office/officeart/2005/8/layout/bProcess3"/>
    <dgm:cxn modelId="{600D78B9-7AF6-4718-A916-C332982733BA}" srcId="{8E6D0CE5-DB15-4915-B99D-36BF8A76467B}" destId="{608C35D4-D704-4EB1-B2E8-3B1BA06F3BAE}" srcOrd="1" destOrd="0" parTransId="{7920A45E-882D-4E82-AF01-65E62BABE2D6}" sibTransId="{4A131C9C-5134-4E3B-9003-128AC046C878}"/>
    <dgm:cxn modelId="{68BB6B99-0D9C-4631-9D18-C5EDB1F7765C}" type="presParOf" srcId="{2247A466-7356-401A-92D0-1EC01B255E17}" destId="{F32059E1-0222-4F65-8802-F15873987DA2}" srcOrd="0" destOrd="0" presId="urn:microsoft.com/office/officeart/2005/8/layout/bProcess3"/>
    <dgm:cxn modelId="{D807601A-0D08-45CB-B53D-49CDDCC397E2}" type="presParOf" srcId="{2247A466-7356-401A-92D0-1EC01B255E17}" destId="{5DBA1EBD-A0B4-4477-812F-3C662C0B7147}" srcOrd="1" destOrd="0" presId="urn:microsoft.com/office/officeart/2005/8/layout/bProcess3"/>
    <dgm:cxn modelId="{52342A22-FD0A-45F1-BF5B-BED1DDF71392}" type="presParOf" srcId="{5DBA1EBD-A0B4-4477-812F-3C662C0B7147}" destId="{272B08CE-9872-4D9A-A2EC-55AE84B0FAD9}" srcOrd="0" destOrd="0" presId="urn:microsoft.com/office/officeart/2005/8/layout/bProcess3"/>
    <dgm:cxn modelId="{20AFA77F-6C51-4A48-AFD5-26179C9A350E}" type="presParOf" srcId="{2247A466-7356-401A-92D0-1EC01B255E17}" destId="{02287944-134B-486A-BCBA-B4F4C19598F2}" srcOrd="2" destOrd="0" presId="urn:microsoft.com/office/officeart/2005/8/layout/bProcess3"/>
    <dgm:cxn modelId="{F48DCA0C-0BC7-43DE-8FAC-21CE84DCEB42}" type="presParOf" srcId="{2247A466-7356-401A-92D0-1EC01B255E17}" destId="{9A2E6027-A083-48C5-AF8E-644F94B6B8D6}" srcOrd="3" destOrd="0" presId="urn:microsoft.com/office/officeart/2005/8/layout/bProcess3"/>
    <dgm:cxn modelId="{376B80F5-6273-4CEF-9D60-2FB19C82417C}" type="presParOf" srcId="{9A2E6027-A083-48C5-AF8E-644F94B6B8D6}" destId="{980C7CA2-5962-4D63-A9D5-B9DB66187B58}" srcOrd="0" destOrd="0" presId="urn:microsoft.com/office/officeart/2005/8/layout/bProcess3"/>
    <dgm:cxn modelId="{387E3B36-3B0F-4EEE-BF08-1832A656751F}" type="presParOf" srcId="{2247A466-7356-401A-92D0-1EC01B255E17}" destId="{36C2E6C9-467F-4A5A-BBD4-9066B65367DF}" srcOrd="4" destOrd="0" presId="urn:microsoft.com/office/officeart/2005/8/layout/bProcess3"/>
    <dgm:cxn modelId="{D36BB21A-E27F-4293-8FC7-DB58479C43C3}" type="presParOf" srcId="{2247A466-7356-401A-92D0-1EC01B255E17}" destId="{801FB043-5CEA-40B3-9804-395733423E6F}" srcOrd="5" destOrd="0" presId="urn:microsoft.com/office/officeart/2005/8/layout/bProcess3"/>
    <dgm:cxn modelId="{10D69A12-08B5-44E8-AE0A-E01504887DA5}" type="presParOf" srcId="{801FB043-5CEA-40B3-9804-395733423E6F}" destId="{597A173A-9A9B-4A2C-8D90-E67C543FF50E}" srcOrd="0" destOrd="0" presId="urn:microsoft.com/office/officeart/2005/8/layout/bProcess3"/>
    <dgm:cxn modelId="{6D87AE1D-A259-4F06-963D-8414C0BD8CA7}" type="presParOf" srcId="{2247A466-7356-401A-92D0-1EC01B255E17}" destId="{1267B04C-DB87-4A37-A689-32EB51E1C4E8}" srcOrd="6" destOrd="0" presId="urn:microsoft.com/office/officeart/2005/8/layout/bProcess3"/>
    <dgm:cxn modelId="{D69AE8B9-29B9-42A1-A328-E37A8B6FE625}" type="presParOf" srcId="{2247A466-7356-401A-92D0-1EC01B255E17}" destId="{81FC03CE-166B-4474-90A7-F80B07E24180}" srcOrd="7" destOrd="0" presId="urn:microsoft.com/office/officeart/2005/8/layout/bProcess3"/>
    <dgm:cxn modelId="{834B3488-E4BC-4F24-AB01-9EC89A832196}" type="presParOf" srcId="{81FC03CE-166B-4474-90A7-F80B07E24180}" destId="{3BEF028D-FC11-4D31-ACB5-954549CC711D}" srcOrd="0" destOrd="0" presId="urn:microsoft.com/office/officeart/2005/8/layout/bProcess3"/>
    <dgm:cxn modelId="{9529E5BB-1561-49F4-BB53-8F65C20358E8}" type="presParOf" srcId="{2247A466-7356-401A-92D0-1EC01B255E17}" destId="{AA31947D-D653-4E2B-BF30-96F4FEAE591E}" srcOrd="8" destOrd="0" presId="urn:microsoft.com/office/officeart/2005/8/layout/bProcess3"/>
    <dgm:cxn modelId="{287047C1-1E74-473C-B1F3-E1CC512A6492}" type="presParOf" srcId="{2247A466-7356-401A-92D0-1EC01B255E17}" destId="{810BA972-828C-48AD-AB8B-6C231DD449E4}" srcOrd="9" destOrd="0" presId="urn:microsoft.com/office/officeart/2005/8/layout/bProcess3"/>
    <dgm:cxn modelId="{0BE8F414-A10B-401A-912F-D497D2816DC8}" type="presParOf" srcId="{810BA972-828C-48AD-AB8B-6C231DD449E4}" destId="{8C053636-D319-416C-A431-0008C45F1FB7}" srcOrd="0" destOrd="0" presId="urn:microsoft.com/office/officeart/2005/8/layout/bProcess3"/>
    <dgm:cxn modelId="{EDB40C37-1DB9-41A5-B7C5-B6914FE31A60}" type="presParOf" srcId="{2247A466-7356-401A-92D0-1EC01B255E17}" destId="{2DED81F2-BDE6-4834-8B04-7E04DEEB6D8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A614B78-F6EF-49B4-978A-33264ECDD1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D3C7D5B-965D-4161-A550-18D9B9384E58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1. El conocimiento del misterio de Cristo y de su Iglesia.</a:t>
          </a:r>
          <a:endParaRPr lang="es-MX" dirty="0">
            <a:solidFill>
              <a:srgbClr val="FF0000"/>
            </a:solidFill>
          </a:endParaRPr>
        </a:p>
      </dgm:t>
    </dgm:pt>
    <dgm:pt modelId="{9084F658-EF70-4DE5-A6E0-2D553FEE1EAF}" type="parTrans" cxnId="{3DBB9713-743B-44EE-9B3F-528E6278CD9E}">
      <dgm:prSet/>
      <dgm:spPr/>
      <dgm:t>
        <a:bodyPr/>
        <a:lstStyle/>
        <a:p>
          <a:endParaRPr lang="es-MX"/>
        </a:p>
      </dgm:t>
    </dgm:pt>
    <dgm:pt modelId="{B3E10C87-CDD3-4FFA-8E54-804020796214}" type="sibTrans" cxnId="{3DBB9713-743B-44EE-9B3F-528E6278CD9E}">
      <dgm:prSet/>
      <dgm:spPr/>
      <dgm:t>
        <a:bodyPr/>
        <a:lstStyle/>
        <a:p>
          <a:endParaRPr lang="es-MX"/>
        </a:p>
      </dgm:t>
    </dgm:pt>
    <dgm:pt modelId="{D0AA9B91-D4F5-4998-A014-E3432D6556C8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2. La experiencia religiosa genuina </a:t>
          </a:r>
          <a:endParaRPr lang="es-MX" dirty="0"/>
        </a:p>
      </dgm:t>
    </dgm:pt>
    <dgm:pt modelId="{7A2361D1-FCE0-4FB8-AED7-F900E2AA5D85}" type="parTrans" cxnId="{B816FCBF-1075-4396-863B-8159D6C79A33}">
      <dgm:prSet/>
      <dgm:spPr/>
      <dgm:t>
        <a:bodyPr/>
        <a:lstStyle/>
        <a:p>
          <a:endParaRPr lang="es-MX"/>
        </a:p>
      </dgm:t>
    </dgm:pt>
    <dgm:pt modelId="{8603F9A9-EBC0-4972-9DB1-4F10BCE77DA5}" type="sibTrans" cxnId="{B816FCBF-1075-4396-863B-8159D6C79A33}">
      <dgm:prSet/>
      <dgm:spPr/>
      <dgm:t>
        <a:bodyPr/>
        <a:lstStyle/>
        <a:p>
          <a:endParaRPr lang="es-MX"/>
        </a:p>
      </dgm:t>
    </dgm:pt>
    <dgm:pt modelId="{4D48732A-D8FA-417D-810C-69CD30805DD1}">
      <dgm:prSet phldrT="[Texto]"/>
      <dgm:spPr>
        <a:solidFill>
          <a:srgbClr val="FFC000"/>
        </a:solidFill>
      </dgm:spPr>
      <dgm:t>
        <a:bodyPr/>
        <a:lstStyle/>
        <a:p>
          <a:r>
            <a:rPr lang="es-ES" b="1" dirty="0" smtClean="0">
              <a:solidFill>
                <a:srgbClr val="C00000"/>
              </a:solidFill>
            </a:rPr>
            <a:t>4. En el compromiso apostólico misionero.</a:t>
          </a:r>
          <a:endParaRPr lang="es-MX" b="1" dirty="0">
            <a:solidFill>
              <a:srgbClr val="C00000"/>
            </a:solidFill>
          </a:endParaRPr>
        </a:p>
      </dgm:t>
    </dgm:pt>
    <dgm:pt modelId="{F9CCCCC4-DFCE-49C0-85B3-1B0CE1EA5428}" type="parTrans" cxnId="{BC4FAEFD-0B99-4E6A-9298-2AEAD9EC6F25}">
      <dgm:prSet/>
      <dgm:spPr/>
      <dgm:t>
        <a:bodyPr/>
        <a:lstStyle/>
        <a:p>
          <a:endParaRPr lang="es-MX"/>
        </a:p>
      </dgm:t>
    </dgm:pt>
    <dgm:pt modelId="{82213442-6FAF-43DB-8477-C802186DE0E5}" type="sibTrans" cxnId="{BC4FAEFD-0B99-4E6A-9298-2AEAD9EC6F25}">
      <dgm:prSet/>
      <dgm:spPr/>
      <dgm:t>
        <a:bodyPr/>
        <a:lstStyle/>
        <a:p>
          <a:endParaRPr lang="es-MX"/>
        </a:p>
      </dgm:t>
    </dgm:pt>
    <dgm:pt modelId="{3C7BC16C-5081-4155-8B63-9CB52F52C9AE}">
      <dgm:prSet/>
      <dgm:spPr>
        <a:solidFill>
          <a:srgbClr val="00B050"/>
        </a:solidFill>
      </dgm:spPr>
      <dgm:t>
        <a:bodyPr/>
        <a:lstStyle/>
        <a:p>
          <a:r>
            <a:rPr lang="es-ES" dirty="0" smtClean="0"/>
            <a:t>3. En la vida evangélica</a:t>
          </a:r>
          <a:endParaRPr lang="es-MX" dirty="0"/>
        </a:p>
      </dgm:t>
    </dgm:pt>
    <dgm:pt modelId="{98DEAF29-32EF-45CC-B38C-DCC5F68957D6}" type="parTrans" cxnId="{0CC3CCEE-1BC1-4BD1-86DC-944EC55634B7}">
      <dgm:prSet/>
      <dgm:spPr/>
      <dgm:t>
        <a:bodyPr/>
        <a:lstStyle/>
        <a:p>
          <a:endParaRPr lang="es-MX"/>
        </a:p>
      </dgm:t>
    </dgm:pt>
    <dgm:pt modelId="{15481529-7769-483A-A956-64E04D55F990}" type="sibTrans" cxnId="{0CC3CCEE-1BC1-4BD1-86DC-944EC55634B7}">
      <dgm:prSet/>
      <dgm:spPr/>
      <dgm:t>
        <a:bodyPr/>
        <a:lstStyle/>
        <a:p>
          <a:endParaRPr lang="es-MX"/>
        </a:p>
      </dgm:t>
    </dgm:pt>
    <dgm:pt modelId="{2853F38E-2ED2-4E1D-8A31-3CC7C0262615}" type="pres">
      <dgm:prSet presAssocID="{9A614B78-F6EF-49B4-978A-33264ECDD1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6C4A89F-690E-4FB8-AD9F-113BF7AB150A}" type="pres">
      <dgm:prSet presAssocID="{2D3C7D5B-965D-4161-A550-18D9B9384E58}" presName="comp" presStyleCnt="0"/>
      <dgm:spPr/>
    </dgm:pt>
    <dgm:pt modelId="{4614D48B-43CD-4E89-8F12-BB1104B99BAE}" type="pres">
      <dgm:prSet presAssocID="{2D3C7D5B-965D-4161-A550-18D9B9384E58}" presName="box" presStyleLbl="node1" presStyleIdx="0" presStyleCnt="4"/>
      <dgm:spPr/>
      <dgm:t>
        <a:bodyPr/>
        <a:lstStyle/>
        <a:p>
          <a:endParaRPr lang="es-MX"/>
        </a:p>
      </dgm:t>
    </dgm:pt>
    <dgm:pt modelId="{E6EACDDD-6BA0-4198-AC1F-D51B3F4A22B2}" type="pres">
      <dgm:prSet presAssocID="{2D3C7D5B-965D-4161-A550-18D9B9384E5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3BF0C-5A99-43E2-9582-94C85B97FDA0}" type="pres">
      <dgm:prSet presAssocID="{2D3C7D5B-965D-4161-A550-18D9B9384E5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4C7903-F793-4C2E-A1A6-64E17375232E}" type="pres">
      <dgm:prSet presAssocID="{B3E10C87-CDD3-4FFA-8E54-804020796214}" presName="spacer" presStyleCnt="0"/>
      <dgm:spPr/>
    </dgm:pt>
    <dgm:pt modelId="{3AE2D338-ECE9-4CF1-96CB-C54E5D46D9A9}" type="pres">
      <dgm:prSet presAssocID="{D0AA9B91-D4F5-4998-A014-E3432D6556C8}" presName="comp" presStyleCnt="0"/>
      <dgm:spPr/>
    </dgm:pt>
    <dgm:pt modelId="{E3BD4DBB-59F0-43FA-B684-25D52786B5CC}" type="pres">
      <dgm:prSet presAssocID="{D0AA9B91-D4F5-4998-A014-E3432D6556C8}" presName="box" presStyleLbl="node1" presStyleIdx="1" presStyleCnt="4"/>
      <dgm:spPr/>
      <dgm:t>
        <a:bodyPr/>
        <a:lstStyle/>
        <a:p>
          <a:endParaRPr lang="es-MX"/>
        </a:p>
      </dgm:t>
    </dgm:pt>
    <dgm:pt modelId="{612A833D-93FB-4D45-995C-B949FB56ECA9}" type="pres">
      <dgm:prSet presAssocID="{D0AA9B91-D4F5-4998-A014-E3432D6556C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7D1C7E-D5E6-43A9-91E4-B76CF46FCD50}" type="pres">
      <dgm:prSet presAssocID="{D0AA9B91-D4F5-4998-A014-E3432D6556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7891DF-A11F-42AC-9020-B0B8EDA23679}" type="pres">
      <dgm:prSet presAssocID="{8603F9A9-EBC0-4972-9DB1-4F10BCE77DA5}" presName="spacer" presStyleCnt="0"/>
      <dgm:spPr/>
    </dgm:pt>
    <dgm:pt modelId="{F092799C-160A-47DC-92A1-1CA62D821D6B}" type="pres">
      <dgm:prSet presAssocID="{3C7BC16C-5081-4155-8B63-9CB52F52C9AE}" presName="comp" presStyleCnt="0"/>
      <dgm:spPr/>
    </dgm:pt>
    <dgm:pt modelId="{F14E1EF8-3798-498C-9179-2A2D83C58660}" type="pres">
      <dgm:prSet presAssocID="{3C7BC16C-5081-4155-8B63-9CB52F52C9AE}" presName="box" presStyleLbl="node1" presStyleIdx="2" presStyleCnt="4"/>
      <dgm:spPr/>
      <dgm:t>
        <a:bodyPr/>
        <a:lstStyle/>
        <a:p>
          <a:endParaRPr lang="es-MX"/>
        </a:p>
      </dgm:t>
    </dgm:pt>
    <dgm:pt modelId="{26D817FF-8129-48DC-8B80-474D243D01AA}" type="pres">
      <dgm:prSet presAssocID="{3C7BC16C-5081-4155-8B63-9CB52F52C9A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CDDC78-CAD6-41F1-98A0-64A6EA966CAC}" type="pres">
      <dgm:prSet presAssocID="{3C7BC16C-5081-4155-8B63-9CB52F52C9A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B7B16A-C3A5-4E95-904C-89DB94B31B39}" type="pres">
      <dgm:prSet presAssocID="{15481529-7769-483A-A956-64E04D55F990}" presName="spacer" presStyleCnt="0"/>
      <dgm:spPr/>
    </dgm:pt>
    <dgm:pt modelId="{6DB93B28-C79D-4421-A3DE-A88805C27A84}" type="pres">
      <dgm:prSet presAssocID="{4D48732A-D8FA-417D-810C-69CD30805DD1}" presName="comp" presStyleCnt="0"/>
      <dgm:spPr/>
    </dgm:pt>
    <dgm:pt modelId="{7D89BE02-2397-4995-AF43-D2EFFBDC5048}" type="pres">
      <dgm:prSet presAssocID="{4D48732A-D8FA-417D-810C-69CD30805DD1}" presName="box" presStyleLbl="node1" presStyleIdx="3" presStyleCnt="4"/>
      <dgm:spPr/>
      <dgm:t>
        <a:bodyPr/>
        <a:lstStyle/>
        <a:p>
          <a:endParaRPr lang="es-MX"/>
        </a:p>
      </dgm:t>
    </dgm:pt>
    <dgm:pt modelId="{E28802B5-08B0-4715-A5F2-F8B36BFD09B4}" type="pres">
      <dgm:prSet presAssocID="{4D48732A-D8FA-417D-810C-69CD30805DD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11D940-9BE2-4ACC-ACB4-005862DDD423}" type="pres">
      <dgm:prSet presAssocID="{4D48732A-D8FA-417D-810C-69CD30805DD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EE1928C-82CA-4BF7-AE78-A86213CBD7AF}" type="presOf" srcId="{4D48732A-D8FA-417D-810C-69CD30805DD1}" destId="{7D89BE02-2397-4995-AF43-D2EFFBDC5048}" srcOrd="0" destOrd="0" presId="urn:microsoft.com/office/officeart/2005/8/layout/vList4"/>
    <dgm:cxn modelId="{021E9D77-C97E-4B0F-9317-8B945E2DC52A}" type="presOf" srcId="{D0AA9B91-D4F5-4998-A014-E3432D6556C8}" destId="{E3BD4DBB-59F0-43FA-B684-25D52786B5CC}" srcOrd="0" destOrd="0" presId="urn:microsoft.com/office/officeart/2005/8/layout/vList4"/>
    <dgm:cxn modelId="{5CEDB5F9-D5D3-4EC8-A459-7429E5AFA88A}" type="presOf" srcId="{D0AA9B91-D4F5-4998-A014-E3432D6556C8}" destId="{1B7D1C7E-D5E6-43A9-91E4-B76CF46FCD50}" srcOrd="1" destOrd="0" presId="urn:microsoft.com/office/officeart/2005/8/layout/vList4"/>
    <dgm:cxn modelId="{3DBB9713-743B-44EE-9B3F-528E6278CD9E}" srcId="{9A614B78-F6EF-49B4-978A-33264ECDD1D7}" destId="{2D3C7D5B-965D-4161-A550-18D9B9384E58}" srcOrd="0" destOrd="0" parTransId="{9084F658-EF70-4DE5-A6E0-2D553FEE1EAF}" sibTransId="{B3E10C87-CDD3-4FFA-8E54-804020796214}"/>
    <dgm:cxn modelId="{0B180181-31BD-4055-9605-A5C163649073}" type="presOf" srcId="{3C7BC16C-5081-4155-8B63-9CB52F52C9AE}" destId="{F14E1EF8-3798-498C-9179-2A2D83C58660}" srcOrd="0" destOrd="0" presId="urn:microsoft.com/office/officeart/2005/8/layout/vList4"/>
    <dgm:cxn modelId="{CAC19ED2-E6F8-4383-93E5-92F8BEB70A3E}" type="presOf" srcId="{2D3C7D5B-965D-4161-A550-18D9B9384E58}" destId="{4614D48B-43CD-4E89-8F12-BB1104B99BAE}" srcOrd="0" destOrd="0" presId="urn:microsoft.com/office/officeart/2005/8/layout/vList4"/>
    <dgm:cxn modelId="{B816FCBF-1075-4396-863B-8159D6C79A33}" srcId="{9A614B78-F6EF-49B4-978A-33264ECDD1D7}" destId="{D0AA9B91-D4F5-4998-A014-E3432D6556C8}" srcOrd="1" destOrd="0" parTransId="{7A2361D1-FCE0-4FB8-AED7-F900E2AA5D85}" sibTransId="{8603F9A9-EBC0-4972-9DB1-4F10BCE77DA5}"/>
    <dgm:cxn modelId="{BC4FAEFD-0B99-4E6A-9298-2AEAD9EC6F25}" srcId="{9A614B78-F6EF-49B4-978A-33264ECDD1D7}" destId="{4D48732A-D8FA-417D-810C-69CD30805DD1}" srcOrd="3" destOrd="0" parTransId="{F9CCCCC4-DFCE-49C0-85B3-1B0CE1EA5428}" sibTransId="{82213442-6FAF-43DB-8477-C802186DE0E5}"/>
    <dgm:cxn modelId="{AD0172CD-5A3A-4399-9586-685B89704D68}" type="presOf" srcId="{9A614B78-F6EF-49B4-978A-33264ECDD1D7}" destId="{2853F38E-2ED2-4E1D-8A31-3CC7C0262615}" srcOrd="0" destOrd="0" presId="urn:microsoft.com/office/officeart/2005/8/layout/vList4"/>
    <dgm:cxn modelId="{0CC3CCEE-1BC1-4BD1-86DC-944EC55634B7}" srcId="{9A614B78-F6EF-49B4-978A-33264ECDD1D7}" destId="{3C7BC16C-5081-4155-8B63-9CB52F52C9AE}" srcOrd="2" destOrd="0" parTransId="{98DEAF29-32EF-45CC-B38C-DCC5F68957D6}" sibTransId="{15481529-7769-483A-A956-64E04D55F990}"/>
    <dgm:cxn modelId="{4C7E9996-6B52-4D0F-905C-46B6E7C14EB8}" type="presOf" srcId="{2D3C7D5B-965D-4161-A550-18D9B9384E58}" destId="{FAB3BF0C-5A99-43E2-9582-94C85B97FDA0}" srcOrd="1" destOrd="0" presId="urn:microsoft.com/office/officeart/2005/8/layout/vList4"/>
    <dgm:cxn modelId="{3B2CA86D-7C00-40DF-BA74-46B1AC59205A}" type="presOf" srcId="{3C7BC16C-5081-4155-8B63-9CB52F52C9AE}" destId="{71CDDC78-CAD6-41F1-98A0-64A6EA966CAC}" srcOrd="1" destOrd="0" presId="urn:microsoft.com/office/officeart/2005/8/layout/vList4"/>
    <dgm:cxn modelId="{1730B11F-1912-488B-802A-3F7F8D40DC2E}" type="presOf" srcId="{4D48732A-D8FA-417D-810C-69CD30805DD1}" destId="{C611D940-9BE2-4ACC-ACB4-005862DDD423}" srcOrd="1" destOrd="0" presId="urn:microsoft.com/office/officeart/2005/8/layout/vList4"/>
    <dgm:cxn modelId="{0DE6D78A-C1DA-4B2C-AF59-A40DE304BC11}" type="presParOf" srcId="{2853F38E-2ED2-4E1D-8A31-3CC7C0262615}" destId="{D6C4A89F-690E-4FB8-AD9F-113BF7AB150A}" srcOrd="0" destOrd="0" presId="urn:microsoft.com/office/officeart/2005/8/layout/vList4"/>
    <dgm:cxn modelId="{F698E5B0-9CCD-4BC4-A3D9-1562D4AFDB8F}" type="presParOf" srcId="{D6C4A89F-690E-4FB8-AD9F-113BF7AB150A}" destId="{4614D48B-43CD-4E89-8F12-BB1104B99BAE}" srcOrd="0" destOrd="0" presId="urn:microsoft.com/office/officeart/2005/8/layout/vList4"/>
    <dgm:cxn modelId="{B4CC4574-2572-410C-B966-7AE9320B2294}" type="presParOf" srcId="{D6C4A89F-690E-4FB8-AD9F-113BF7AB150A}" destId="{E6EACDDD-6BA0-4198-AC1F-D51B3F4A22B2}" srcOrd="1" destOrd="0" presId="urn:microsoft.com/office/officeart/2005/8/layout/vList4"/>
    <dgm:cxn modelId="{41314CCB-21EC-45A5-AE71-4F6F1A6C12A3}" type="presParOf" srcId="{D6C4A89F-690E-4FB8-AD9F-113BF7AB150A}" destId="{FAB3BF0C-5A99-43E2-9582-94C85B97FDA0}" srcOrd="2" destOrd="0" presId="urn:microsoft.com/office/officeart/2005/8/layout/vList4"/>
    <dgm:cxn modelId="{76AAA8C6-59F2-414C-9EB7-0836B01306DC}" type="presParOf" srcId="{2853F38E-2ED2-4E1D-8A31-3CC7C0262615}" destId="{6C4C7903-F793-4C2E-A1A6-64E17375232E}" srcOrd="1" destOrd="0" presId="urn:microsoft.com/office/officeart/2005/8/layout/vList4"/>
    <dgm:cxn modelId="{8CC5A975-A438-4D45-AB85-C75108AD6B1D}" type="presParOf" srcId="{2853F38E-2ED2-4E1D-8A31-3CC7C0262615}" destId="{3AE2D338-ECE9-4CF1-96CB-C54E5D46D9A9}" srcOrd="2" destOrd="0" presId="urn:microsoft.com/office/officeart/2005/8/layout/vList4"/>
    <dgm:cxn modelId="{45BF3EDD-2FF7-46A5-B1BC-F58B7DD4EA65}" type="presParOf" srcId="{3AE2D338-ECE9-4CF1-96CB-C54E5D46D9A9}" destId="{E3BD4DBB-59F0-43FA-B684-25D52786B5CC}" srcOrd="0" destOrd="0" presId="urn:microsoft.com/office/officeart/2005/8/layout/vList4"/>
    <dgm:cxn modelId="{DAF8AC82-E49B-4DEB-BA1F-81620067AFA9}" type="presParOf" srcId="{3AE2D338-ECE9-4CF1-96CB-C54E5D46D9A9}" destId="{612A833D-93FB-4D45-995C-B949FB56ECA9}" srcOrd="1" destOrd="0" presId="urn:microsoft.com/office/officeart/2005/8/layout/vList4"/>
    <dgm:cxn modelId="{749719A4-4C72-4D32-8194-7ACEEE133372}" type="presParOf" srcId="{3AE2D338-ECE9-4CF1-96CB-C54E5D46D9A9}" destId="{1B7D1C7E-D5E6-43A9-91E4-B76CF46FCD50}" srcOrd="2" destOrd="0" presId="urn:microsoft.com/office/officeart/2005/8/layout/vList4"/>
    <dgm:cxn modelId="{4165417F-E835-4887-9CE3-7D09E8CD14DF}" type="presParOf" srcId="{2853F38E-2ED2-4E1D-8A31-3CC7C0262615}" destId="{0D7891DF-A11F-42AC-9020-B0B8EDA23679}" srcOrd="3" destOrd="0" presId="urn:microsoft.com/office/officeart/2005/8/layout/vList4"/>
    <dgm:cxn modelId="{F6F3E65F-22D9-4CFD-9880-DED6746F8851}" type="presParOf" srcId="{2853F38E-2ED2-4E1D-8A31-3CC7C0262615}" destId="{F092799C-160A-47DC-92A1-1CA62D821D6B}" srcOrd="4" destOrd="0" presId="urn:microsoft.com/office/officeart/2005/8/layout/vList4"/>
    <dgm:cxn modelId="{C2273DC9-DD84-4297-ABAA-14AB5F536B6E}" type="presParOf" srcId="{F092799C-160A-47DC-92A1-1CA62D821D6B}" destId="{F14E1EF8-3798-498C-9179-2A2D83C58660}" srcOrd="0" destOrd="0" presId="urn:microsoft.com/office/officeart/2005/8/layout/vList4"/>
    <dgm:cxn modelId="{0998D14F-7177-49DB-8330-A133791D1692}" type="presParOf" srcId="{F092799C-160A-47DC-92A1-1CA62D821D6B}" destId="{26D817FF-8129-48DC-8B80-474D243D01AA}" srcOrd="1" destOrd="0" presId="urn:microsoft.com/office/officeart/2005/8/layout/vList4"/>
    <dgm:cxn modelId="{54C04CFA-9773-44D2-BE46-3D1CD91A01F3}" type="presParOf" srcId="{F092799C-160A-47DC-92A1-1CA62D821D6B}" destId="{71CDDC78-CAD6-41F1-98A0-64A6EA966CAC}" srcOrd="2" destOrd="0" presId="urn:microsoft.com/office/officeart/2005/8/layout/vList4"/>
    <dgm:cxn modelId="{5BEC363B-435D-4008-B0E1-8AB45384399B}" type="presParOf" srcId="{2853F38E-2ED2-4E1D-8A31-3CC7C0262615}" destId="{DFB7B16A-C3A5-4E95-904C-89DB94B31B39}" srcOrd="5" destOrd="0" presId="urn:microsoft.com/office/officeart/2005/8/layout/vList4"/>
    <dgm:cxn modelId="{0569F05A-6200-4ACD-9CBE-0DF0346C48DF}" type="presParOf" srcId="{2853F38E-2ED2-4E1D-8A31-3CC7C0262615}" destId="{6DB93B28-C79D-4421-A3DE-A88805C27A84}" srcOrd="6" destOrd="0" presId="urn:microsoft.com/office/officeart/2005/8/layout/vList4"/>
    <dgm:cxn modelId="{5B5077EE-0C18-4DC8-8D87-DB95BEDBC1AB}" type="presParOf" srcId="{6DB93B28-C79D-4421-A3DE-A88805C27A84}" destId="{7D89BE02-2397-4995-AF43-D2EFFBDC5048}" srcOrd="0" destOrd="0" presId="urn:microsoft.com/office/officeart/2005/8/layout/vList4"/>
    <dgm:cxn modelId="{2BA70CAA-98DE-4DA0-A6A3-CC930E45EF61}" type="presParOf" srcId="{6DB93B28-C79D-4421-A3DE-A88805C27A84}" destId="{E28802B5-08B0-4715-A5F2-F8B36BFD09B4}" srcOrd="1" destOrd="0" presId="urn:microsoft.com/office/officeart/2005/8/layout/vList4"/>
    <dgm:cxn modelId="{133CBA48-3830-4E85-B9D6-D36C268A156B}" type="presParOf" srcId="{6DB93B28-C79D-4421-A3DE-A88805C27A84}" destId="{C611D940-9BE2-4ACC-ACB4-005862DDD4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23A3070-936E-41D4-BF27-5CC6292CC79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7018225-8CAE-4940-A5F8-F1A99A022192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1. Cumpla las cuatro características de inspiración </a:t>
          </a:r>
          <a:r>
            <a:rPr lang="es-ES" dirty="0" err="1" smtClean="0">
              <a:solidFill>
                <a:srgbClr val="FFFF00"/>
              </a:solidFill>
            </a:rPr>
            <a:t>catecumenal</a:t>
          </a:r>
          <a:r>
            <a:rPr lang="es-ES" dirty="0" smtClean="0">
              <a:solidFill>
                <a:srgbClr val="FFFF00"/>
              </a:solidFill>
            </a:rPr>
            <a:t>.</a:t>
          </a:r>
          <a:endParaRPr lang="es-MX" dirty="0">
            <a:solidFill>
              <a:srgbClr val="FFFF00"/>
            </a:solidFill>
          </a:endParaRPr>
        </a:p>
      </dgm:t>
    </dgm:pt>
    <dgm:pt modelId="{26FA192E-6A58-44F2-95F2-B29BB72AA50A}" type="parTrans" cxnId="{EA261084-A2C8-4F70-B4ED-74AB2BAEF7E4}">
      <dgm:prSet/>
      <dgm:spPr/>
      <dgm:t>
        <a:bodyPr/>
        <a:lstStyle/>
        <a:p>
          <a:endParaRPr lang="es-MX"/>
        </a:p>
      </dgm:t>
    </dgm:pt>
    <dgm:pt modelId="{44279A3C-C7F6-4E52-916A-C5418E524CA5}" type="sibTrans" cxnId="{EA261084-A2C8-4F70-B4ED-74AB2BAEF7E4}">
      <dgm:prSet/>
      <dgm:spPr/>
      <dgm:t>
        <a:bodyPr/>
        <a:lstStyle/>
        <a:p>
          <a:endParaRPr lang="es-MX"/>
        </a:p>
      </dgm:t>
    </dgm:pt>
    <dgm:pt modelId="{A67912B0-B343-42CA-915B-2AC0C87539F4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2. Que abarque a toda la persona</a:t>
          </a:r>
          <a:endParaRPr lang="es-MX" dirty="0">
            <a:solidFill>
              <a:srgbClr val="FF0000"/>
            </a:solidFill>
          </a:endParaRPr>
        </a:p>
      </dgm:t>
    </dgm:pt>
    <dgm:pt modelId="{DD24F803-8696-4B3F-A62E-F7CA8CC887E1}" type="parTrans" cxnId="{0291D176-6F91-406B-AE75-2A6648D16EDD}">
      <dgm:prSet/>
      <dgm:spPr/>
      <dgm:t>
        <a:bodyPr/>
        <a:lstStyle/>
        <a:p>
          <a:endParaRPr lang="es-MX"/>
        </a:p>
      </dgm:t>
    </dgm:pt>
    <dgm:pt modelId="{4C462012-8DE3-4833-B728-155E52B65B9F}" type="sibTrans" cxnId="{0291D176-6F91-406B-AE75-2A6648D16EDD}">
      <dgm:prSet/>
      <dgm:spPr/>
      <dgm:t>
        <a:bodyPr/>
        <a:lstStyle/>
        <a:p>
          <a:endParaRPr lang="es-MX"/>
        </a:p>
      </dgm:t>
    </dgm:pt>
    <dgm:pt modelId="{99A1B39F-39C5-41DB-9048-00DF0DB77861}">
      <dgm:prSet phldrT="[Texto]"/>
      <dgm:spPr/>
      <dgm:t>
        <a:bodyPr/>
        <a:lstStyle/>
        <a:p>
          <a:r>
            <a:rPr lang="es-ES" dirty="0" smtClean="0"/>
            <a:t>3. Vivan, profundicen y celebren los sacramentos. </a:t>
          </a:r>
          <a:endParaRPr lang="es-MX" dirty="0"/>
        </a:p>
      </dgm:t>
    </dgm:pt>
    <dgm:pt modelId="{CF075598-58CB-47D0-A659-8DA1BA0EEB71}" type="parTrans" cxnId="{88BCC9E1-4B46-4264-9F94-375B65BC1705}">
      <dgm:prSet/>
      <dgm:spPr/>
      <dgm:t>
        <a:bodyPr/>
        <a:lstStyle/>
        <a:p>
          <a:endParaRPr lang="es-MX"/>
        </a:p>
      </dgm:t>
    </dgm:pt>
    <dgm:pt modelId="{3F9D15AD-418E-4BE7-9F5F-03CE24354E50}" type="sibTrans" cxnId="{88BCC9E1-4B46-4264-9F94-375B65BC1705}">
      <dgm:prSet/>
      <dgm:spPr/>
      <dgm:t>
        <a:bodyPr/>
        <a:lstStyle/>
        <a:p>
          <a:endParaRPr lang="es-MX"/>
        </a:p>
      </dgm:t>
    </dgm:pt>
    <dgm:pt modelId="{EE9F406E-9251-445C-B7FA-00DF27D00DAB}" type="pres">
      <dgm:prSet presAssocID="{F23A3070-936E-41D4-BF27-5CC6292CC793}" presName="linear" presStyleCnt="0">
        <dgm:presLayoutVars>
          <dgm:dir/>
          <dgm:resizeHandles val="exact"/>
        </dgm:presLayoutVars>
      </dgm:prSet>
      <dgm:spPr/>
    </dgm:pt>
    <dgm:pt modelId="{794F4106-AECA-4B1F-9D0E-6BF697438469}" type="pres">
      <dgm:prSet presAssocID="{97018225-8CAE-4940-A5F8-F1A99A022192}" presName="comp" presStyleCnt="0"/>
      <dgm:spPr/>
    </dgm:pt>
    <dgm:pt modelId="{F74A0007-353B-4DAB-B4BB-E571BD9D83A3}" type="pres">
      <dgm:prSet presAssocID="{97018225-8CAE-4940-A5F8-F1A99A022192}" presName="box" presStyleLbl="node1" presStyleIdx="0" presStyleCnt="3"/>
      <dgm:spPr/>
      <dgm:t>
        <a:bodyPr/>
        <a:lstStyle/>
        <a:p>
          <a:endParaRPr lang="es-MX"/>
        </a:p>
      </dgm:t>
    </dgm:pt>
    <dgm:pt modelId="{415AF2C7-65E7-4B72-9590-92BEE28731E6}" type="pres">
      <dgm:prSet presAssocID="{97018225-8CAE-4940-A5F8-F1A99A022192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F67909D-A903-43DA-A1A0-B046E4E63365}" type="pres">
      <dgm:prSet presAssocID="{97018225-8CAE-4940-A5F8-F1A99A02219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FE2426-2D73-47F7-B133-46C11B5A11A7}" type="pres">
      <dgm:prSet presAssocID="{44279A3C-C7F6-4E52-916A-C5418E524CA5}" presName="spacer" presStyleCnt="0"/>
      <dgm:spPr/>
    </dgm:pt>
    <dgm:pt modelId="{4A332623-4CAD-487D-8992-285C2EF0BBD9}" type="pres">
      <dgm:prSet presAssocID="{A67912B0-B343-42CA-915B-2AC0C87539F4}" presName="comp" presStyleCnt="0"/>
      <dgm:spPr/>
    </dgm:pt>
    <dgm:pt modelId="{F333B8F2-94F1-4EF8-A165-C8D9B4FE43CE}" type="pres">
      <dgm:prSet presAssocID="{A67912B0-B343-42CA-915B-2AC0C87539F4}" presName="box" presStyleLbl="node1" presStyleIdx="1" presStyleCnt="3"/>
      <dgm:spPr/>
      <dgm:t>
        <a:bodyPr/>
        <a:lstStyle/>
        <a:p>
          <a:endParaRPr lang="es-MX"/>
        </a:p>
      </dgm:t>
    </dgm:pt>
    <dgm:pt modelId="{DBCB56F3-CFF3-441B-ACDF-EF383823C260}" type="pres">
      <dgm:prSet presAssocID="{A67912B0-B343-42CA-915B-2AC0C87539F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C4BC71C-A61F-4324-995F-F35112CA9D9B}" type="pres">
      <dgm:prSet presAssocID="{A67912B0-B343-42CA-915B-2AC0C87539F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A5D159-8FA3-454C-87C6-F3397D61E20C}" type="pres">
      <dgm:prSet presAssocID="{4C462012-8DE3-4833-B728-155E52B65B9F}" presName="spacer" presStyleCnt="0"/>
      <dgm:spPr/>
    </dgm:pt>
    <dgm:pt modelId="{3DD38371-FB7A-4342-88E3-2B9A9DA5C825}" type="pres">
      <dgm:prSet presAssocID="{99A1B39F-39C5-41DB-9048-00DF0DB77861}" presName="comp" presStyleCnt="0"/>
      <dgm:spPr/>
    </dgm:pt>
    <dgm:pt modelId="{A91FA2B3-4B9F-49C5-BEB8-649115700894}" type="pres">
      <dgm:prSet presAssocID="{99A1B39F-39C5-41DB-9048-00DF0DB77861}" presName="box" presStyleLbl="node1" presStyleIdx="2" presStyleCnt="3"/>
      <dgm:spPr/>
      <dgm:t>
        <a:bodyPr/>
        <a:lstStyle/>
        <a:p>
          <a:endParaRPr lang="es-MX"/>
        </a:p>
      </dgm:t>
    </dgm:pt>
    <dgm:pt modelId="{DA50397A-D261-4AF5-826B-17A00C51E9ED}" type="pres">
      <dgm:prSet presAssocID="{99A1B39F-39C5-41DB-9048-00DF0DB77861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942631E-FF5F-4B51-B04D-A2547E7BA36E}" type="pres">
      <dgm:prSet presAssocID="{99A1B39F-39C5-41DB-9048-00DF0DB7786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D915344-2D51-4351-AF4A-39731F69353C}" type="presOf" srcId="{97018225-8CAE-4940-A5F8-F1A99A022192}" destId="{F74A0007-353B-4DAB-B4BB-E571BD9D83A3}" srcOrd="0" destOrd="0" presId="urn:microsoft.com/office/officeart/2005/8/layout/vList4"/>
    <dgm:cxn modelId="{AFE212C1-8B7C-49E2-A9F2-58FD4249D7C4}" type="presOf" srcId="{F23A3070-936E-41D4-BF27-5CC6292CC793}" destId="{EE9F406E-9251-445C-B7FA-00DF27D00DAB}" srcOrd="0" destOrd="0" presId="urn:microsoft.com/office/officeart/2005/8/layout/vList4"/>
    <dgm:cxn modelId="{628424AC-8528-4C66-96A9-7453A4A07C31}" type="presOf" srcId="{99A1B39F-39C5-41DB-9048-00DF0DB77861}" destId="{3942631E-FF5F-4B51-B04D-A2547E7BA36E}" srcOrd="1" destOrd="0" presId="urn:microsoft.com/office/officeart/2005/8/layout/vList4"/>
    <dgm:cxn modelId="{23388017-3C9D-40F4-AEEF-30D45C21BDDB}" type="presOf" srcId="{97018225-8CAE-4940-A5F8-F1A99A022192}" destId="{7F67909D-A903-43DA-A1A0-B046E4E63365}" srcOrd="1" destOrd="0" presId="urn:microsoft.com/office/officeart/2005/8/layout/vList4"/>
    <dgm:cxn modelId="{C1FFD917-2D3C-434E-9E2C-EB89072685A7}" type="presOf" srcId="{A67912B0-B343-42CA-915B-2AC0C87539F4}" destId="{F333B8F2-94F1-4EF8-A165-C8D9B4FE43CE}" srcOrd="0" destOrd="0" presId="urn:microsoft.com/office/officeart/2005/8/layout/vList4"/>
    <dgm:cxn modelId="{0291D176-6F91-406B-AE75-2A6648D16EDD}" srcId="{F23A3070-936E-41D4-BF27-5CC6292CC793}" destId="{A67912B0-B343-42CA-915B-2AC0C87539F4}" srcOrd="1" destOrd="0" parTransId="{DD24F803-8696-4B3F-A62E-F7CA8CC887E1}" sibTransId="{4C462012-8DE3-4833-B728-155E52B65B9F}"/>
    <dgm:cxn modelId="{273D7918-C9AA-4DC4-989B-A7345E36BB3A}" type="presOf" srcId="{99A1B39F-39C5-41DB-9048-00DF0DB77861}" destId="{A91FA2B3-4B9F-49C5-BEB8-649115700894}" srcOrd="0" destOrd="0" presId="urn:microsoft.com/office/officeart/2005/8/layout/vList4"/>
    <dgm:cxn modelId="{EFBAB828-0FFF-4198-AFBB-59A19FCA40D6}" type="presOf" srcId="{A67912B0-B343-42CA-915B-2AC0C87539F4}" destId="{7C4BC71C-A61F-4324-995F-F35112CA9D9B}" srcOrd="1" destOrd="0" presId="urn:microsoft.com/office/officeart/2005/8/layout/vList4"/>
    <dgm:cxn modelId="{EA261084-A2C8-4F70-B4ED-74AB2BAEF7E4}" srcId="{F23A3070-936E-41D4-BF27-5CC6292CC793}" destId="{97018225-8CAE-4940-A5F8-F1A99A022192}" srcOrd="0" destOrd="0" parTransId="{26FA192E-6A58-44F2-95F2-B29BB72AA50A}" sibTransId="{44279A3C-C7F6-4E52-916A-C5418E524CA5}"/>
    <dgm:cxn modelId="{88BCC9E1-4B46-4264-9F94-375B65BC1705}" srcId="{F23A3070-936E-41D4-BF27-5CC6292CC793}" destId="{99A1B39F-39C5-41DB-9048-00DF0DB77861}" srcOrd="2" destOrd="0" parTransId="{CF075598-58CB-47D0-A659-8DA1BA0EEB71}" sibTransId="{3F9D15AD-418E-4BE7-9F5F-03CE24354E50}"/>
    <dgm:cxn modelId="{F558EABD-4A24-4BED-BE44-2F5E2423024B}" type="presParOf" srcId="{EE9F406E-9251-445C-B7FA-00DF27D00DAB}" destId="{794F4106-AECA-4B1F-9D0E-6BF697438469}" srcOrd="0" destOrd="0" presId="urn:microsoft.com/office/officeart/2005/8/layout/vList4"/>
    <dgm:cxn modelId="{A5F36558-24C0-4793-B980-4FCE152564D0}" type="presParOf" srcId="{794F4106-AECA-4B1F-9D0E-6BF697438469}" destId="{F74A0007-353B-4DAB-B4BB-E571BD9D83A3}" srcOrd="0" destOrd="0" presId="urn:microsoft.com/office/officeart/2005/8/layout/vList4"/>
    <dgm:cxn modelId="{E7AC57E1-7C80-4564-8624-787B420FD763}" type="presParOf" srcId="{794F4106-AECA-4B1F-9D0E-6BF697438469}" destId="{415AF2C7-65E7-4B72-9590-92BEE28731E6}" srcOrd="1" destOrd="0" presId="urn:microsoft.com/office/officeart/2005/8/layout/vList4"/>
    <dgm:cxn modelId="{30EEFF75-DA3B-4982-A12F-747FB6FD53AE}" type="presParOf" srcId="{794F4106-AECA-4B1F-9D0E-6BF697438469}" destId="{7F67909D-A903-43DA-A1A0-B046E4E63365}" srcOrd="2" destOrd="0" presId="urn:microsoft.com/office/officeart/2005/8/layout/vList4"/>
    <dgm:cxn modelId="{EB9344B6-DD07-486D-B572-BE2FB54F90C2}" type="presParOf" srcId="{EE9F406E-9251-445C-B7FA-00DF27D00DAB}" destId="{EFFE2426-2D73-47F7-B133-46C11B5A11A7}" srcOrd="1" destOrd="0" presId="urn:microsoft.com/office/officeart/2005/8/layout/vList4"/>
    <dgm:cxn modelId="{58B4C3F7-C1A8-4AC8-8529-DAB1E55A0492}" type="presParOf" srcId="{EE9F406E-9251-445C-B7FA-00DF27D00DAB}" destId="{4A332623-4CAD-487D-8992-285C2EF0BBD9}" srcOrd="2" destOrd="0" presId="urn:microsoft.com/office/officeart/2005/8/layout/vList4"/>
    <dgm:cxn modelId="{BA080337-1EA3-47BF-AB37-8BDE0A1EC187}" type="presParOf" srcId="{4A332623-4CAD-487D-8992-285C2EF0BBD9}" destId="{F333B8F2-94F1-4EF8-A165-C8D9B4FE43CE}" srcOrd="0" destOrd="0" presId="urn:microsoft.com/office/officeart/2005/8/layout/vList4"/>
    <dgm:cxn modelId="{FDAAE174-B388-472B-81A4-4678C849C942}" type="presParOf" srcId="{4A332623-4CAD-487D-8992-285C2EF0BBD9}" destId="{DBCB56F3-CFF3-441B-ACDF-EF383823C260}" srcOrd="1" destOrd="0" presId="urn:microsoft.com/office/officeart/2005/8/layout/vList4"/>
    <dgm:cxn modelId="{E9412D8F-3AC8-4308-9F03-3167F11DC79B}" type="presParOf" srcId="{4A332623-4CAD-487D-8992-285C2EF0BBD9}" destId="{7C4BC71C-A61F-4324-995F-F35112CA9D9B}" srcOrd="2" destOrd="0" presId="urn:microsoft.com/office/officeart/2005/8/layout/vList4"/>
    <dgm:cxn modelId="{9A22106F-8172-4454-B481-CF00E000F61F}" type="presParOf" srcId="{EE9F406E-9251-445C-B7FA-00DF27D00DAB}" destId="{43A5D159-8FA3-454C-87C6-F3397D61E20C}" srcOrd="3" destOrd="0" presId="urn:microsoft.com/office/officeart/2005/8/layout/vList4"/>
    <dgm:cxn modelId="{920D73CA-ECA1-4ACD-BAA0-895B40131FA4}" type="presParOf" srcId="{EE9F406E-9251-445C-B7FA-00DF27D00DAB}" destId="{3DD38371-FB7A-4342-88E3-2B9A9DA5C825}" srcOrd="4" destOrd="0" presId="urn:microsoft.com/office/officeart/2005/8/layout/vList4"/>
    <dgm:cxn modelId="{2979ED6C-F0D3-4A1F-BAF8-2A5E8FD12FEA}" type="presParOf" srcId="{3DD38371-FB7A-4342-88E3-2B9A9DA5C825}" destId="{A91FA2B3-4B9F-49C5-BEB8-649115700894}" srcOrd="0" destOrd="0" presId="urn:microsoft.com/office/officeart/2005/8/layout/vList4"/>
    <dgm:cxn modelId="{C89A5B5E-7983-4298-8CB5-79DDF853B4C7}" type="presParOf" srcId="{3DD38371-FB7A-4342-88E3-2B9A9DA5C825}" destId="{DA50397A-D261-4AF5-826B-17A00C51E9ED}" srcOrd="1" destOrd="0" presId="urn:microsoft.com/office/officeart/2005/8/layout/vList4"/>
    <dgm:cxn modelId="{EC6F912F-FDC1-46D5-AC52-EA19367E4569}" type="presParOf" srcId="{3DD38371-FB7A-4342-88E3-2B9A9DA5C825}" destId="{3942631E-FF5F-4B51-B04D-A2547E7BA36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80D1F-CFE8-4BFA-B92C-F751E01A2A69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CF4391A-901C-4571-8B66-0CFE2D1BFF8C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No practicantes</a:t>
          </a:r>
          <a:endParaRPr lang="es-MX" dirty="0"/>
        </a:p>
      </dgm:t>
    </dgm:pt>
    <dgm:pt modelId="{51349543-45EC-4E5F-B085-E60424AC8853}" type="parTrans" cxnId="{94E507CE-F9D4-49C1-86B2-2CB4C7311932}">
      <dgm:prSet/>
      <dgm:spPr/>
      <dgm:t>
        <a:bodyPr/>
        <a:lstStyle/>
        <a:p>
          <a:endParaRPr lang="es-MX"/>
        </a:p>
      </dgm:t>
    </dgm:pt>
    <dgm:pt modelId="{8E4C6A8A-969E-45A3-BCF3-FF0E616EC693}" type="sibTrans" cxnId="{94E507CE-F9D4-49C1-86B2-2CB4C7311932}">
      <dgm:prSet/>
      <dgm:spPr/>
      <dgm:t>
        <a:bodyPr/>
        <a:lstStyle/>
        <a:p>
          <a:endParaRPr lang="es-MX"/>
        </a:p>
      </dgm:t>
    </dgm:pt>
    <dgm:pt modelId="{94A91641-E4D5-4A34-BC5C-17838839F191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Catequesis sólo para niños</a:t>
          </a:r>
          <a:endParaRPr lang="es-MX" dirty="0"/>
        </a:p>
      </dgm:t>
    </dgm:pt>
    <dgm:pt modelId="{9432C46E-B77C-4AD2-A2C7-4E91E49AB0DF}" type="parTrans" cxnId="{F2A95FD6-1961-4BA3-AD94-DBF14FA8B5C8}">
      <dgm:prSet/>
      <dgm:spPr/>
      <dgm:t>
        <a:bodyPr/>
        <a:lstStyle/>
        <a:p>
          <a:endParaRPr lang="es-MX"/>
        </a:p>
      </dgm:t>
    </dgm:pt>
    <dgm:pt modelId="{78E1B78B-BD75-491D-BD46-5B5FED83C5AF}" type="sibTrans" cxnId="{F2A95FD6-1961-4BA3-AD94-DBF14FA8B5C8}">
      <dgm:prSet/>
      <dgm:spPr/>
      <dgm:t>
        <a:bodyPr/>
        <a:lstStyle/>
        <a:p>
          <a:endParaRPr lang="es-MX"/>
        </a:p>
      </dgm:t>
    </dgm:pt>
    <dgm:pt modelId="{2B156155-8CFB-48CE-85A1-16075D9A9C24}">
      <dgm:prSet phldrT="[Texto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ES" dirty="0" smtClean="0"/>
            <a:t>Comunión se convierte en excomunión</a:t>
          </a:r>
          <a:endParaRPr lang="es-MX" dirty="0"/>
        </a:p>
      </dgm:t>
    </dgm:pt>
    <dgm:pt modelId="{ECE3A58F-4EB0-444E-9B5B-69C995604716}" type="parTrans" cxnId="{5693E8DA-C074-4220-84D3-B14A177D93F9}">
      <dgm:prSet/>
      <dgm:spPr/>
      <dgm:t>
        <a:bodyPr/>
        <a:lstStyle/>
        <a:p>
          <a:endParaRPr lang="es-MX"/>
        </a:p>
      </dgm:t>
    </dgm:pt>
    <dgm:pt modelId="{0BD524E6-06F7-4EA9-B90E-F903B69B33D0}" type="sibTrans" cxnId="{5693E8DA-C074-4220-84D3-B14A177D93F9}">
      <dgm:prSet/>
      <dgm:spPr/>
      <dgm:t>
        <a:bodyPr/>
        <a:lstStyle/>
        <a:p>
          <a:endParaRPr lang="es-MX"/>
        </a:p>
      </dgm:t>
    </dgm:pt>
    <dgm:pt modelId="{C214D494-3583-4E20-9D7F-534D7624CD9E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C00000"/>
              </a:solidFill>
            </a:rPr>
            <a:t>Diversidad con dispersión</a:t>
          </a:r>
          <a:endParaRPr lang="es-MX" dirty="0">
            <a:solidFill>
              <a:srgbClr val="C00000"/>
            </a:solidFill>
          </a:endParaRPr>
        </a:p>
      </dgm:t>
    </dgm:pt>
    <dgm:pt modelId="{CC922B92-DF81-4BC4-9693-41C7EF17BA0F}" type="parTrans" cxnId="{A231ABD6-2024-4FEB-A6C6-23758394A34E}">
      <dgm:prSet/>
      <dgm:spPr/>
      <dgm:t>
        <a:bodyPr/>
        <a:lstStyle/>
        <a:p>
          <a:endParaRPr lang="es-MX"/>
        </a:p>
      </dgm:t>
    </dgm:pt>
    <dgm:pt modelId="{661CB1C8-87F2-4D80-843B-B7536700FB41}" type="sibTrans" cxnId="{A231ABD6-2024-4FEB-A6C6-23758394A34E}">
      <dgm:prSet/>
      <dgm:spPr/>
      <dgm:t>
        <a:bodyPr/>
        <a:lstStyle/>
        <a:p>
          <a:endParaRPr lang="es-MX"/>
        </a:p>
      </dgm:t>
    </dgm:pt>
    <dgm:pt modelId="{709BAED2-86E0-4922-A0A2-0E539FFD283C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Preparación doctrinal e intelectual</a:t>
          </a:r>
          <a:endParaRPr lang="es-MX" dirty="0">
            <a:solidFill>
              <a:srgbClr val="FF0000"/>
            </a:solidFill>
          </a:endParaRPr>
        </a:p>
      </dgm:t>
    </dgm:pt>
    <dgm:pt modelId="{46D2B913-6D0C-4557-8E0F-16B7DFBED997}" type="parTrans" cxnId="{A9E6AC8F-106E-4C33-B259-1A0A1FD04F23}">
      <dgm:prSet/>
      <dgm:spPr/>
      <dgm:t>
        <a:bodyPr/>
        <a:lstStyle/>
        <a:p>
          <a:endParaRPr lang="es-MX"/>
        </a:p>
      </dgm:t>
    </dgm:pt>
    <dgm:pt modelId="{5D229E54-7A1E-4208-A595-0994A650A6A2}" type="sibTrans" cxnId="{A9E6AC8F-106E-4C33-B259-1A0A1FD04F23}">
      <dgm:prSet/>
      <dgm:spPr/>
      <dgm:t>
        <a:bodyPr/>
        <a:lstStyle/>
        <a:p>
          <a:endParaRPr lang="es-MX"/>
        </a:p>
      </dgm:t>
    </dgm:pt>
    <dgm:pt modelId="{382BA087-258A-4283-98AC-95A530B1C58E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Familia sin continuidad</a:t>
          </a:r>
          <a:endParaRPr lang="es-MX" dirty="0"/>
        </a:p>
      </dgm:t>
    </dgm:pt>
    <dgm:pt modelId="{726DE2A8-8CCA-4BA6-9E33-D91837F770F9}" type="parTrans" cxnId="{FDF2DFB7-85C3-450F-89D0-3E63D1BDA94A}">
      <dgm:prSet/>
      <dgm:spPr/>
      <dgm:t>
        <a:bodyPr/>
        <a:lstStyle/>
        <a:p>
          <a:endParaRPr lang="es-MX"/>
        </a:p>
      </dgm:t>
    </dgm:pt>
    <dgm:pt modelId="{635C0709-5C24-4C08-A209-BC8D28F9B37A}" type="sibTrans" cxnId="{FDF2DFB7-85C3-450F-89D0-3E63D1BDA94A}">
      <dgm:prSet/>
      <dgm:spPr/>
      <dgm:t>
        <a:bodyPr/>
        <a:lstStyle/>
        <a:p>
          <a:endParaRPr lang="es-MX"/>
        </a:p>
      </dgm:t>
    </dgm:pt>
    <dgm:pt modelId="{B31E2EB0-908D-4B39-88EA-3CDD47AE7CF2}">
      <dgm:prSet phldrT="[Texto]"/>
      <dgm:spPr>
        <a:solidFill>
          <a:srgbClr val="40C610"/>
        </a:solidFill>
      </dgm:spPr>
      <dgm:t>
        <a:bodyPr/>
        <a:lstStyle/>
        <a:p>
          <a:r>
            <a:rPr lang="es-ES" dirty="0" smtClean="0"/>
            <a:t>No  integración a la comunidad</a:t>
          </a:r>
          <a:endParaRPr lang="es-MX" dirty="0"/>
        </a:p>
      </dgm:t>
    </dgm:pt>
    <dgm:pt modelId="{6BE2066F-E9C8-429D-AD78-B3AF670BF599}" type="parTrans" cxnId="{30D37C60-082A-4D28-A48B-220188241140}">
      <dgm:prSet/>
      <dgm:spPr/>
      <dgm:t>
        <a:bodyPr/>
        <a:lstStyle/>
        <a:p>
          <a:endParaRPr lang="es-MX"/>
        </a:p>
      </dgm:t>
    </dgm:pt>
    <dgm:pt modelId="{18F05D63-A3C0-491B-9580-D34C4832F69D}" type="sibTrans" cxnId="{30D37C60-082A-4D28-A48B-220188241140}">
      <dgm:prSet/>
      <dgm:spPr/>
      <dgm:t>
        <a:bodyPr/>
        <a:lstStyle/>
        <a:p>
          <a:endParaRPr lang="es-MX"/>
        </a:p>
      </dgm:t>
    </dgm:pt>
    <dgm:pt modelId="{52DE4E74-783A-459F-BC63-A7B7AA42BA2B}">
      <dgm:prSet phldrT="[Texto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es-ES" dirty="0" smtClean="0"/>
            <a:t>Proceso de conclusión y no de iniciación</a:t>
          </a:r>
          <a:endParaRPr lang="es-MX" dirty="0"/>
        </a:p>
      </dgm:t>
    </dgm:pt>
    <dgm:pt modelId="{65494A7D-659E-4064-B7C8-56C1074CB22B}" type="parTrans" cxnId="{A2ABA532-E86A-4061-B99E-A3C05AF81F9F}">
      <dgm:prSet/>
      <dgm:spPr/>
      <dgm:t>
        <a:bodyPr/>
        <a:lstStyle/>
        <a:p>
          <a:endParaRPr lang="es-MX"/>
        </a:p>
      </dgm:t>
    </dgm:pt>
    <dgm:pt modelId="{EF8D1C64-66FD-4FB7-BE43-F781B352CDF4}" type="sibTrans" cxnId="{A2ABA532-E86A-4061-B99E-A3C05AF81F9F}">
      <dgm:prSet/>
      <dgm:spPr/>
      <dgm:t>
        <a:bodyPr/>
        <a:lstStyle/>
        <a:p>
          <a:endParaRPr lang="es-MX"/>
        </a:p>
      </dgm:t>
    </dgm:pt>
    <dgm:pt modelId="{0C634A06-A354-4FB9-A5FE-0336A1353FDF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>
              <a:solidFill>
                <a:schemeClr val="accent1">
                  <a:lumMod val="75000"/>
                </a:schemeClr>
              </a:solidFill>
            </a:rPr>
            <a:t>Poca presencia y preocupación de pastores</a:t>
          </a:r>
          <a:endParaRPr lang="es-MX" dirty="0">
            <a:solidFill>
              <a:schemeClr val="accent1">
                <a:lumMod val="75000"/>
              </a:schemeClr>
            </a:solidFill>
          </a:endParaRPr>
        </a:p>
      </dgm:t>
    </dgm:pt>
    <dgm:pt modelId="{DED52105-1415-4530-A869-0B3DAFB90A5E}" type="parTrans" cxnId="{D04006C1-783A-4130-A361-575C2621B2A6}">
      <dgm:prSet/>
      <dgm:spPr/>
      <dgm:t>
        <a:bodyPr/>
        <a:lstStyle/>
        <a:p>
          <a:endParaRPr lang="es-MX"/>
        </a:p>
      </dgm:t>
    </dgm:pt>
    <dgm:pt modelId="{87F770D5-539B-4F0C-A9F9-3FB07FB6D68E}" type="sibTrans" cxnId="{D04006C1-783A-4130-A361-575C2621B2A6}">
      <dgm:prSet/>
      <dgm:spPr/>
      <dgm:t>
        <a:bodyPr/>
        <a:lstStyle/>
        <a:p>
          <a:endParaRPr lang="es-MX"/>
        </a:p>
      </dgm:t>
    </dgm:pt>
    <dgm:pt modelId="{CF0E0CBB-A14B-4AD9-896B-DDF41219BD16}" type="pres">
      <dgm:prSet presAssocID="{F4B80D1F-CFE8-4BFA-B92C-F751E01A2A69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s-MX"/>
        </a:p>
      </dgm:t>
    </dgm:pt>
    <dgm:pt modelId="{7559AFC2-73BC-404E-A463-826D730DF179}" type="pres">
      <dgm:prSet presAssocID="{5CF4391A-901C-4571-8B66-0CFE2D1BFF8C}" presName="compNode" presStyleCnt="0"/>
      <dgm:spPr/>
    </dgm:pt>
    <dgm:pt modelId="{EE61017C-91AD-433C-A221-5DF91161DD37}" type="pres">
      <dgm:prSet presAssocID="{5CF4391A-901C-4571-8B66-0CFE2D1BFF8C}" presName="dummyConnPt" presStyleCnt="0"/>
      <dgm:spPr/>
    </dgm:pt>
    <dgm:pt modelId="{31F85033-C719-4283-BB5D-A4ADF990FC37}" type="pres">
      <dgm:prSet presAssocID="{5CF4391A-901C-4571-8B66-0CFE2D1BFF8C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A3C8DEB-10B5-4A53-B839-761223739404}" type="pres">
      <dgm:prSet presAssocID="{8E4C6A8A-969E-45A3-BCF3-FF0E616EC693}" presName="sibTrans" presStyleLbl="bgSibTrans2D1" presStyleIdx="0" presStyleCnt="8"/>
      <dgm:spPr/>
      <dgm:t>
        <a:bodyPr/>
        <a:lstStyle/>
        <a:p>
          <a:endParaRPr lang="es-MX"/>
        </a:p>
      </dgm:t>
    </dgm:pt>
    <dgm:pt modelId="{6C871C21-8EDB-468F-B850-7FE3BDDECBA5}" type="pres">
      <dgm:prSet presAssocID="{94A91641-E4D5-4A34-BC5C-17838839F191}" presName="compNode" presStyleCnt="0"/>
      <dgm:spPr/>
    </dgm:pt>
    <dgm:pt modelId="{10D1B2F0-25ED-4ECB-AA65-481BDA356599}" type="pres">
      <dgm:prSet presAssocID="{94A91641-E4D5-4A34-BC5C-17838839F191}" presName="dummyConnPt" presStyleCnt="0"/>
      <dgm:spPr/>
    </dgm:pt>
    <dgm:pt modelId="{F1686F7A-B929-4173-A3EB-C41FB5CBFF9A}" type="pres">
      <dgm:prSet presAssocID="{94A91641-E4D5-4A34-BC5C-17838839F19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FA3D14-0816-4F4E-9A3F-BDAA71FAB48C}" type="pres">
      <dgm:prSet presAssocID="{78E1B78B-BD75-491D-BD46-5B5FED83C5AF}" presName="sibTrans" presStyleLbl="bgSibTrans2D1" presStyleIdx="1" presStyleCnt="8"/>
      <dgm:spPr/>
      <dgm:t>
        <a:bodyPr/>
        <a:lstStyle/>
        <a:p>
          <a:endParaRPr lang="es-MX"/>
        </a:p>
      </dgm:t>
    </dgm:pt>
    <dgm:pt modelId="{3A06EFFD-18A3-4DCF-9CE6-DC1B615D29C3}" type="pres">
      <dgm:prSet presAssocID="{2B156155-8CFB-48CE-85A1-16075D9A9C24}" presName="compNode" presStyleCnt="0"/>
      <dgm:spPr/>
    </dgm:pt>
    <dgm:pt modelId="{D613F3D7-39AC-4F99-B063-A5E709F96EF5}" type="pres">
      <dgm:prSet presAssocID="{2B156155-8CFB-48CE-85A1-16075D9A9C24}" presName="dummyConnPt" presStyleCnt="0"/>
      <dgm:spPr/>
    </dgm:pt>
    <dgm:pt modelId="{F26AD618-BCF9-49DF-92E1-1551C0F4B13B}" type="pres">
      <dgm:prSet presAssocID="{2B156155-8CFB-48CE-85A1-16075D9A9C24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36F0969-7F0D-4E73-8D61-629BB67A554D}" type="pres">
      <dgm:prSet presAssocID="{0BD524E6-06F7-4EA9-B90E-F903B69B33D0}" presName="sibTrans" presStyleLbl="bgSibTrans2D1" presStyleIdx="2" presStyleCnt="8"/>
      <dgm:spPr/>
      <dgm:t>
        <a:bodyPr/>
        <a:lstStyle/>
        <a:p>
          <a:endParaRPr lang="es-MX"/>
        </a:p>
      </dgm:t>
    </dgm:pt>
    <dgm:pt modelId="{29266DB4-CB98-4A30-85D4-ECB0437CE853}" type="pres">
      <dgm:prSet presAssocID="{C214D494-3583-4E20-9D7F-534D7624CD9E}" presName="compNode" presStyleCnt="0"/>
      <dgm:spPr/>
    </dgm:pt>
    <dgm:pt modelId="{5695880A-97EE-4887-87B4-36A6CB83A5A4}" type="pres">
      <dgm:prSet presAssocID="{C214D494-3583-4E20-9D7F-534D7624CD9E}" presName="dummyConnPt" presStyleCnt="0"/>
      <dgm:spPr/>
    </dgm:pt>
    <dgm:pt modelId="{817B8A60-C58D-41D0-A268-082A2E901C03}" type="pres">
      <dgm:prSet presAssocID="{C214D494-3583-4E20-9D7F-534D7624CD9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B32D73-FE27-45B8-8E29-97A91D137E54}" type="pres">
      <dgm:prSet presAssocID="{661CB1C8-87F2-4D80-843B-B7536700FB41}" presName="sibTrans" presStyleLbl="bgSibTrans2D1" presStyleIdx="3" presStyleCnt="8"/>
      <dgm:spPr/>
      <dgm:t>
        <a:bodyPr/>
        <a:lstStyle/>
        <a:p>
          <a:endParaRPr lang="es-MX"/>
        </a:p>
      </dgm:t>
    </dgm:pt>
    <dgm:pt modelId="{74EDD940-8FA8-479D-8F32-37BB9A29A252}" type="pres">
      <dgm:prSet presAssocID="{709BAED2-86E0-4922-A0A2-0E539FFD283C}" presName="compNode" presStyleCnt="0"/>
      <dgm:spPr/>
    </dgm:pt>
    <dgm:pt modelId="{0D9BAC8A-9B72-4D3A-B952-8C29E14AB193}" type="pres">
      <dgm:prSet presAssocID="{709BAED2-86E0-4922-A0A2-0E539FFD283C}" presName="dummyConnPt" presStyleCnt="0"/>
      <dgm:spPr/>
    </dgm:pt>
    <dgm:pt modelId="{492932E7-31F5-4F95-A8E9-2F3F68767211}" type="pres">
      <dgm:prSet presAssocID="{709BAED2-86E0-4922-A0A2-0E539FFD283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8195F5A-103C-48DE-82FE-C231024FA0DF}" type="pres">
      <dgm:prSet presAssocID="{5D229E54-7A1E-4208-A595-0994A650A6A2}" presName="sibTrans" presStyleLbl="bgSibTrans2D1" presStyleIdx="4" presStyleCnt="8"/>
      <dgm:spPr/>
      <dgm:t>
        <a:bodyPr/>
        <a:lstStyle/>
        <a:p>
          <a:endParaRPr lang="es-MX"/>
        </a:p>
      </dgm:t>
    </dgm:pt>
    <dgm:pt modelId="{4F61E33C-4FC6-4006-A002-AEF5F18FA9B9}" type="pres">
      <dgm:prSet presAssocID="{382BA087-258A-4283-98AC-95A530B1C58E}" presName="compNode" presStyleCnt="0"/>
      <dgm:spPr/>
    </dgm:pt>
    <dgm:pt modelId="{F9F4A53E-E45E-44D9-8F47-AAFE52331F16}" type="pres">
      <dgm:prSet presAssocID="{382BA087-258A-4283-98AC-95A530B1C58E}" presName="dummyConnPt" presStyleCnt="0"/>
      <dgm:spPr/>
    </dgm:pt>
    <dgm:pt modelId="{ABDC7115-C156-4DA9-8B71-41DAF117B9B1}" type="pres">
      <dgm:prSet presAssocID="{382BA087-258A-4283-98AC-95A530B1C58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047A67-0D50-4872-83EC-C276C700F9CA}" type="pres">
      <dgm:prSet presAssocID="{635C0709-5C24-4C08-A209-BC8D28F9B37A}" presName="sibTrans" presStyleLbl="bgSibTrans2D1" presStyleIdx="5" presStyleCnt="8"/>
      <dgm:spPr/>
      <dgm:t>
        <a:bodyPr/>
        <a:lstStyle/>
        <a:p>
          <a:endParaRPr lang="es-MX"/>
        </a:p>
      </dgm:t>
    </dgm:pt>
    <dgm:pt modelId="{81731E88-4CB9-4BAE-9E19-25E365986BD0}" type="pres">
      <dgm:prSet presAssocID="{B31E2EB0-908D-4B39-88EA-3CDD47AE7CF2}" presName="compNode" presStyleCnt="0"/>
      <dgm:spPr/>
    </dgm:pt>
    <dgm:pt modelId="{77BA0AD6-7034-4DCB-B7FF-4F8C97E55B22}" type="pres">
      <dgm:prSet presAssocID="{B31E2EB0-908D-4B39-88EA-3CDD47AE7CF2}" presName="dummyConnPt" presStyleCnt="0"/>
      <dgm:spPr/>
    </dgm:pt>
    <dgm:pt modelId="{E4EC5630-EF69-406E-8D3F-8423A673BE03}" type="pres">
      <dgm:prSet presAssocID="{B31E2EB0-908D-4B39-88EA-3CDD47AE7CF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C0472FD-D3FF-4650-A4FC-4E07BD0DEB53}" type="pres">
      <dgm:prSet presAssocID="{18F05D63-A3C0-491B-9580-D34C4832F69D}" presName="sibTrans" presStyleLbl="bgSibTrans2D1" presStyleIdx="6" presStyleCnt="8"/>
      <dgm:spPr/>
      <dgm:t>
        <a:bodyPr/>
        <a:lstStyle/>
        <a:p>
          <a:endParaRPr lang="es-MX"/>
        </a:p>
      </dgm:t>
    </dgm:pt>
    <dgm:pt modelId="{2F0F7151-51F4-45C0-8948-E89FD45AE88A}" type="pres">
      <dgm:prSet presAssocID="{52DE4E74-783A-459F-BC63-A7B7AA42BA2B}" presName="compNode" presStyleCnt="0"/>
      <dgm:spPr/>
    </dgm:pt>
    <dgm:pt modelId="{8F9A9903-2BB3-465E-83E9-A2F27B0D44D7}" type="pres">
      <dgm:prSet presAssocID="{52DE4E74-783A-459F-BC63-A7B7AA42BA2B}" presName="dummyConnPt" presStyleCnt="0"/>
      <dgm:spPr/>
    </dgm:pt>
    <dgm:pt modelId="{6F98F044-DE3B-4C2F-ADFE-BF070A1099C7}" type="pres">
      <dgm:prSet presAssocID="{52DE4E74-783A-459F-BC63-A7B7AA42BA2B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00CC471-91C7-494F-B361-8A4E86AFE430}" type="pres">
      <dgm:prSet presAssocID="{EF8D1C64-66FD-4FB7-BE43-F781B352CDF4}" presName="sibTrans" presStyleLbl="bgSibTrans2D1" presStyleIdx="7" presStyleCnt="8"/>
      <dgm:spPr/>
      <dgm:t>
        <a:bodyPr/>
        <a:lstStyle/>
        <a:p>
          <a:endParaRPr lang="es-MX"/>
        </a:p>
      </dgm:t>
    </dgm:pt>
    <dgm:pt modelId="{529AA2CA-F11F-4327-BEAE-130D4B3104FA}" type="pres">
      <dgm:prSet presAssocID="{0C634A06-A354-4FB9-A5FE-0336A1353FDF}" presName="compNode" presStyleCnt="0"/>
      <dgm:spPr/>
    </dgm:pt>
    <dgm:pt modelId="{A27990B9-8C91-4E8B-8793-2CF3E37E2FA4}" type="pres">
      <dgm:prSet presAssocID="{0C634A06-A354-4FB9-A5FE-0336A1353FDF}" presName="dummyConnPt" presStyleCnt="0"/>
      <dgm:spPr/>
    </dgm:pt>
    <dgm:pt modelId="{E5D4B0E4-7A9E-4269-946D-9E08532046C8}" type="pres">
      <dgm:prSet presAssocID="{0C634A06-A354-4FB9-A5FE-0336A1353FDF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BF937E5-5031-4135-AD8B-1F0E3E8D67F2}" type="presOf" srcId="{709BAED2-86E0-4922-A0A2-0E539FFD283C}" destId="{492932E7-31F5-4F95-A8E9-2F3F68767211}" srcOrd="0" destOrd="0" presId="urn:microsoft.com/office/officeart/2005/8/layout/bProcess4"/>
    <dgm:cxn modelId="{A2ABA532-E86A-4061-B99E-A3C05AF81F9F}" srcId="{F4B80D1F-CFE8-4BFA-B92C-F751E01A2A69}" destId="{52DE4E74-783A-459F-BC63-A7B7AA42BA2B}" srcOrd="7" destOrd="0" parTransId="{65494A7D-659E-4064-B7C8-56C1074CB22B}" sibTransId="{EF8D1C64-66FD-4FB7-BE43-F781B352CDF4}"/>
    <dgm:cxn modelId="{A231ABD6-2024-4FEB-A6C6-23758394A34E}" srcId="{F4B80D1F-CFE8-4BFA-B92C-F751E01A2A69}" destId="{C214D494-3583-4E20-9D7F-534D7624CD9E}" srcOrd="3" destOrd="0" parTransId="{CC922B92-DF81-4BC4-9693-41C7EF17BA0F}" sibTransId="{661CB1C8-87F2-4D80-843B-B7536700FB41}"/>
    <dgm:cxn modelId="{5693E8DA-C074-4220-84D3-B14A177D93F9}" srcId="{F4B80D1F-CFE8-4BFA-B92C-F751E01A2A69}" destId="{2B156155-8CFB-48CE-85A1-16075D9A9C24}" srcOrd="2" destOrd="0" parTransId="{ECE3A58F-4EB0-444E-9B5B-69C995604716}" sibTransId="{0BD524E6-06F7-4EA9-B90E-F903B69B33D0}"/>
    <dgm:cxn modelId="{A9E6AC8F-106E-4C33-B259-1A0A1FD04F23}" srcId="{F4B80D1F-CFE8-4BFA-B92C-F751E01A2A69}" destId="{709BAED2-86E0-4922-A0A2-0E539FFD283C}" srcOrd="4" destOrd="0" parTransId="{46D2B913-6D0C-4557-8E0F-16B7DFBED997}" sibTransId="{5D229E54-7A1E-4208-A595-0994A650A6A2}"/>
    <dgm:cxn modelId="{18A20E93-4D42-4D49-8C86-CD4A3C568EA7}" type="presOf" srcId="{18F05D63-A3C0-491B-9580-D34C4832F69D}" destId="{CC0472FD-D3FF-4650-A4FC-4E07BD0DEB53}" srcOrd="0" destOrd="0" presId="urn:microsoft.com/office/officeart/2005/8/layout/bProcess4"/>
    <dgm:cxn modelId="{F812FF81-7144-4430-A8B0-F2DBF12BA0FB}" type="presOf" srcId="{5CF4391A-901C-4571-8B66-0CFE2D1BFF8C}" destId="{31F85033-C719-4283-BB5D-A4ADF990FC37}" srcOrd="0" destOrd="0" presId="urn:microsoft.com/office/officeart/2005/8/layout/bProcess4"/>
    <dgm:cxn modelId="{7917EC43-18C7-4340-A00E-90BEF3E06882}" type="presOf" srcId="{0C634A06-A354-4FB9-A5FE-0336A1353FDF}" destId="{E5D4B0E4-7A9E-4269-946D-9E08532046C8}" srcOrd="0" destOrd="0" presId="urn:microsoft.com/office/officeart/2005/8/layout/bProcess4"/>
    <dgm:cxn modelId="{DD3F3771-E652-4EB9-81E6-D28856654C74}" type="presOf" srcId="{661CB1C8-87F2-4D80-843B-B7536700FB41}" destId="{1FB32D73-FE27-45B8-8E29-97A91D137E54}" srcOrd="0" destOrd="0" presId="urn:microsoft.com/office/officeart/2005/8/layout/bProcess4"/>
    <dgm:cxn modelId="{D04006C1-783A-4130-A361-575C2621B2A6}" srcId="{F4B80D1F-CFE8-4BFA-B92C-F751E01A2A69}" destId="{0C634A06-A354-4FB9-A5FE-0336A1353FDF}" srcOrd="8" destOrd="0" parTransId="{DED52105-1415-4530-A869-0B3DAFB90A5E}" sibTransId="{87F770D5-539B-4F0C-A9F9-3FB07FB6D68E}"/>
    <dgm:cxn modelId="{94E507CE-F9D4-49C1-86B2-2CB4C7311932}" srcId="{F4B80D1F-CFE8-4BFA-B92C-F751E01A2A69}" destId="{5CF4391A-901C-4571-8B66-0CFE2D1BFF8C}" srcOrd="0" destOrd="0" parTransId="{51349543-45EC-4E5F-B085-E60424AC8853}" sibTransId="{8E4C6A8A-969E-45A3-BCF3-FF0E616EC693}"/>
    <dgm:cxn modelId="{D7C7ADD4-B18A-468A-A7F1-CBB03EBCDBC8}" type="presOf" srcId="{C214D494-3583-4E20-9D7F-534D7624CD9E}" destId="{817B8A60-C58D-41D0-A268-082A2E901C03}" srcOrd="0" destOrd="0" presId="urn:microsoft.com/office/officeart/2005/8/layout/bProcess4"/>
    <dgm:cxn modelId="{1ECD1014-A088-4640-9822-C10FA319CD09}" type="presOf" srcId="{635C0709-5C24-4C08-A209-BC8D28F9B37A}" destId="{81047A67-0D50-4872-83EC-C276C700F9CA}" srcOrd="0" destOrd="0" presId="urn:microsoft.com/office/officeart/2005/8/layout/bProcess4"/>
    <dgm:cxn modelId="{807C1FAB-992E-4B88-98A3-72521FFC4F39}" type="presOf" srcId="{2B156155-8CFB-48CE-85A1-16075D9A9C24}" destId="{F26AD618-BCF9-49DF-92E1-1551C0F4B13B}" srcOrd="0" destOrd="0" presId="urn:microsoft.com/office/officeart/2005/8/layout/bProcess4"/>
    <dgm:cxn modelId="{222D7D9C-ABAF-423B-BEDD-1A0E7A652FC9}" type="presOf" srcId="{94A91641-E4D5-4A34-BC5C-17838839F191}" destId="{F1686F7A-B929-4173-A3EB-C41FB5CBFF9A}" srcOrd="0" destOrd="0" presId="urn:microsoft.com/office/officeart/2005/8/layout/bProcess4"/>
    <dgm:cxn modelId="{283A3B29-F378-4357-A31A-B09B8BD5D69B}" type="presOf" srcId="{B31E2EB0-908D-4B39-88EA-3CDD47AE7CF2}" destId="{E4EC5630-EF69-406E-8D3F-8423A673BE03}" srcOrd="0" destOrd="0" presId="urn:microsoft.com/office/officeart/2005/8/layout/bProcess4"/>
    <dgm:cxn modelId="{9924A934-0CEC-430D-96A5-462436B573D5}" type="presOf" srcId="{5D229E54-7A1E-4208-A595-0994A650A6A2}" destId="{68195F5A-103C-48DE-82FE-C231024FA0DF}" srcOrd="0" destOrd="0" presId="urn:microsoft.com/office/officeart/2005/8/layout/bProcess4"/>
    <dgm:cxn modelId="{78026EBB-8B45-4196-BA8A-2B2FB5966783}" type="presOf" srcId="{382BA087-258A-4283-98AC-95A530B1C58E}" destId="{ABDC7115-C156-4DA9-8B71-41DAF117B9B1}" srcOrd="0" destOrd="0" presId="urn:microsoft.com/office/officeart/2005/8/layout/bProcess4"/>
    <dgm:cxn modelId="{8C6C72CD-5E4A-49BD-B589-C79F87D3E283}" type="presOf" srcId="{78E1B78B-BD75-491D-BD46-5B5FED83C5AF}" destId="{8CFA3D14-0816-4F4E-9A3F-BDAA71FAB48C}" srcOrd="0" destOrd="0" presId="urn:microsoft.com/office/officeart/2005/8/layout/bProcess4"/>
    <dgm:cxn modelId="{30D37C60-082A-4D28-A48B-220188241140}" srcId="{F4B80D1F-CFE8-4BFA-B92C-F751E01A2A69}" destId="{B31E2EB0-908D-4B39-88EA-3CDD47AE7CF2}" srcOrd="6" destOrd="0" parTransId="{6BE2066F-E9C8-429D-AD78-B3AF670BF599}" sibTransId="{18F05D63-A3C0-491B-9580-D34C4832F69D}"/>
    <dgm:cxn modelId="{FC92A03E-98AC-41F1-8463-F738333FB136}" type="presOf" srcId="{0BD524E6-06F7-4EA9-B90E-F903B69B33D0}" destId="{436F0969-7F0D-4E73-8D61-629BB67A554D}" srcOrd="0" destOrd="0" presId="urn:microsoft.com/office/officeart/2005/8/layout/bProcess4"/>
    <dgm:cxn modelId="{BD246C43-5F27-4A89-9B26-56045F4DFA9E}" type="presOf" srcId="{EF8D1C64-66FD-4FB7-BE43-F781B352CDF4}" destId="{B00CC471-91C7-494F-B361-8A4E86AFE430}" srcOrd="0" destOrd="0" presId="urn:microsoft.com/office/officeart/2005/8/layout/bProcess4"/>
    <dgm:cxn modelId="{63A201E3-D462-41D7-A8C8-6FA9FEB76D45}" type="presOf" srcId="{52DE4E74-783A-459F-BC63-A7B7AA42BA2B}" destId="{6F98F044-DE3B-4C2F-ADFE-BF070A1099C7}" srcOrd="0" destOrd="0" presId="urn:microsoft.com/office/officeart/2005/8/layout/bProcess4"/>
    <dgm:cxn modelId="{355BD475-BB13-418D-AD8C-ABE8E1B5BA49}" type="presOf" srcId="{F4B80D1F-CFE8-4BFA-B92C-F751E01A2A69}" destId="{CF0E0CBB-A14B-4AD9-896B-DDF41219BD16}" srcOrd="0" destOrd="0" presId="urn:microsoft.com/office/officeart/2005/8/layout/bProcess4"/>
    <dgm:cxn modelId="{F2A95FD6-1961-4BA3-AD94-DBF14FA8B5C8}" srcId="{F4B80D1F-CFE8-4BFA-B92C-F751E01A2A69}" destId="{94A91641-E4D5-4A34-BC5C-17838839F191}" srcOrd="1" destOrd="0" parTransId="{9432C46E-B77C-4AD2-A2C7-4E91E49AB0DF}" sibTransId="{78E1B78B-BD75-491D-BD46-5B5FED83C5AF}"/>
    <dgm:cxn modelId="{85A444D9-9048-4719-9FA5-3BDD059ECB50}" type="presOf" srcId="{8E4C6A8A-969E-45A3-BCF3-FF0E616EC693}" destId="{DA3C8DEB-10B5-4A53-B839-761223739404}" srcOrd="0" destOrd="0" presId="urn:microsoft.com/office/officeart/2005/8/layout/bProcess4"/>
    <dgm:cxn modelId="{FDF2DFB7-85C3-450F-89D0-3E63D1BDA94A}" srcId="{F4B80D1F-CFE8-4BFA-B92C-F751E01A2A69}" destId="{382BA087-258A-4283-98AC-95A530B1C58E}" srcOrd="5" destOrd="0" parTransId="{726DE2A8-8CCA-4BA6-9E33-D91837F770F9}" sibTransId="{635C0709-5C24-4C08-A209-BC8D28F9B37A}"/>
    <dgm:cxn modelId="{7820C1F3-BD49-4301-8C79-222E413E3378}" type="presParOf" srcId="{CF0E0CBB-A14B-4AD9-896B-DDF41219BD16}" destId="{7559AFC2-73BC-404E-A463-826D730DF179}" srcOrd="0" destOrd="0" presId="urn:microsoft.com/office/officeart/2005/8/layout/bProcess4"/>
    <dgm:cxn modelId="{7492A379-BC5C-45F6-991C-213D7411FBEF}" type="presParOf" srcId="{7559AFC2-73BC-404E-A463-826D730DF179}" destId="{EE61017C-91AD-433C-A221-5DF91161DD37}" srcOrd="0" destOrd="0" presId="urn:microsoft.com/office/officeart/2005/8/layout/bProcess4"/>
    <dgm:cxn modelId="{FCA23592-B060-4B71-BBDB-2C3575AB1891}" type="presParOf" srcId="{7559AFC2-73BC-404E-A463-826D730DF179}" destId="{31F85033-C719-4283-BB5D-A4ADF990FC37}" srcOrd="1" destOrd="0" presId="urn:microsoft.com/office/officeart/2005/8/layout/bProcess4"/>
    <dgm:cxn modelId="{CDD2FDF6-2220-44A3-B890-561E0D30EDBF}" type="presParOf" srcId="{CF0E0CBB-A14B-4AD9-896B-DDF41219BD16}" destId="{DA3C8DEB-10B5-4A53-B839-761223739404}" srcOrd="1" destOrd="0" presId="urn:microsoft.com/office/officeart/2005/8/layout/bProcess4"/>
    <dgm:cxn modelId="{D82BE2ED-5CF8-497B-8F68-6A9B893AC4A5}" type="presParOf" srcId="{CF0E0CBB-A14B-4AD9-896B-DDF41219BD16}" destId="{6C871C21-8EDB-468F-B850-7FE3BDDECBA5}" srcOrd="2" destOrd="0" presId="urn:microsoft.com/office/officeart/2005/8/layout/bProcess4"/>
    <dgm:cxn modelId="{F6FA79D1-35A5-4F07-8CDC-D24B9EB9E6A8}" type="presParOf" srcId="{6C871C21-8EDB-468F-B850-7FE3BDDECBA5}" destId="{10D1B2F0-25ED-4ECB-AA65-481BDA356599}" srcOrd="0" destOrd="0" presId="urn:microsoft.com/office/officeart/2005/8/layout/bProcess4"/>
    <dgm:cxn modelId="{2FDB8C9B-4FA4-4AAD-BF7A-C3617CFA0520}" type="presParOf" srcId="{6C871C21-8EDB-468F-B850-7FE3BDDECBA5}" destId="{F1686F7A-B929-4173-A3EB-C41FB5CBFF9A}" srcOrd="1" destOrd="0" presId="urn:microsoft.com/office/officeart/2005/8/layout/bProcess4"/>
    <dgm:cxn modelId="{FC050FB9-DF0F-44DE-BA81-438BF9C9DE80}" type="presParOf" srcId="{CF0E0CBB-A14B-4AD9-896B-DDF41219BD16}" destId="{8CFA3D14-0816-4F4E-9A3F-BDAA71FAB48C}" srcOrd="3" destOrd="0" presId="urn:microsoft.com/office/officeart/2005/8/layout/bProcess4"/>
    <dgm:cxn modelId="{2E2ED431-881D-4288-93BD-049E7482CB84}" type="presParOf" srcId="{CF0E0CBB-A14B-4AD9-896B-DDF41219BD16}" destId="{3A06EFFD-18A3-4DCF-9CE6-DC1B615D29C3}" srcOrd="4" destOrd="0" presId="urn:microsoft.com/office/officeart/2005/8/layout/bProcess4"/>
    <dgm:cxn modelId="{2FD7EAA4-C20D-4F87-91D2-0DD86786FEA2}" type="presParOf" srcId="{3A06EFFD-18A3-4DCF-9CE6-DC1B615D29C3}" destId="{D613F3D7-39AC-4F99-B063-A5E709F96EF5}" srcOrd="0" destOrd="0" presId="urn:microsoft.com/office/officeart/2005/8/layout/bProcess4"/>
    <dgm:cxn modelId="{9DEAFD01-BB1F-4225-8F0F-71818B46DF77}" type="presParOf" srcId="{3A06EFFD-18A3-4DCF-9CE6-DC1B615D29C3}" destId="{F26AD618-BCF9-49DF-92E1-1551C0F4B13B}" srcOrd="1" destOrd="0" presId="urn:microsoft.com/office/officeart/2005/8/layout/bProcess4"/>
    <dgm:cxn modelId="{FE1F8758-BEAA-45BA-AB0F-A7E4FC810B2A}" type="presParOf" srcId="{CF0E0CBB-A14B-4AD9-896B-DDF41219BD16}" destId="{436F0969-7F0D-4E73-8D61-629BB67A554D}" srcOrd="5" destOrd="0" presId="urn:microsoft.com/office/officeart/2005/8/layout/bProcess4"/>
    <dgm:cxn modelId="{604218E1-1C3A-4430-A1F8-9A9A820B1D28}" type="presParOf" srcId="{CF0E0CBB-A14B-4AD9-896B-DDF41219BD16}" destId="{29266DB4-CB98-4A30-85D4-ECB0437CE853}" srcOrd="6" destOrd="0" presId="urn:microsoft.com/office/officeart/2005/8/layout/bProcess4"/>
    <dgm:cxn modelId="{DCEFB11F-FC17-47BA-AD19-FDD02874D2F8}" type="presParOf" srcId="{29266DB4-CB98-4A30-85D4-ECB0437CE853}" destId="{5695880A-97EE-4887-87B4-36A6CB83A5A4}" srcOrd="0" destOrd="0" presId="urn:microsoft.com/office/officeart/2005/8/layout/bProcess4"/>
    <dgm:cxn modelId="{0B11DD0C-3E52-4CC2-A930-F63FAEFD12E3}" type="presParOf" srcId="{29266DB4-CB98-4A30-85D4-ECB0437CE853}" destId="{817B8A60-C58D-41D0-A268-082A2E901C03}" srcOrd="1" destOrd="0" presId="urn:microsoft.com/office/officeart/2005/8/layout/bProcess4"/>
    <dgm:cxn modelId="{7A545C4F-450E-4A5D-A963-86715FD1146F}" type="presParOf" srcId="{CF0E0CBB-A14B-4AD9-896B-DDF41219BD16}" destId="{1FB32D73-FE27-45B8-8E29-97A91D137E54}" srcOrd="7" destOrd="0" presId="urn:microsoft.com/office/officeart/2005/8/layout/bProcess4"/>
    <dgm:cxn modelId="{7EAC2729-9DA4-4E63-88DF-E065376BBA94}" type="presParOf" srcId="{CF0E0CBB-A14B-4AD9-896B-DDF41219BD16}" destId="{74EDD940-8FA8-479D-8F32-37BB9A29A252}" srcOrd="8" destOrd="0" presId="urn:microsoft.com/office/officeart/2005/8/layout/bProcess4"/>
    <dgm:cxn modelId="{5A489960-7DDE-4755-BAED-ECFB1B61EE5C}" type="presParOf" srcId="{74EDD940-8FA8-479D-8F32-37BB9A29A252}" destId="{0D9BAC8A-9B72-4D3A-B952-8C29E14AB193}" srcOrd="0" destOrd="0" presId="urn:microsoft.com/office/officeart/2005/8/layout/bProcess4"/>
    <dgm:cxn modelId="{3C040090-A2DC-4129-925C-03AB97A6966E}" type="presParOf" srcId="{74EDD940-8FA8-479D-8F32-37BB9A29A252}" destId="{492932E7-31F5-4F95-A8E9-2F3F68767211}" srcOrd="1" destOrd="0" presId="urn:microsoft.com/office/officeart/2005/8/layout/bProcess4"/>
    <dgm:cxn modelId="{CED5D3B6-1874-43D2-AFD8-EEE133B6D1FF}" type="presParOf" srcId="{CF0E0CBB-A14B-4AD9-896B-DDF41219BD16}" destId="{68195F5A-103C-48DE-82FE-C231024FA0DF}" srcOrd="9" destOrd="0" presId="urn:microsoft.com/office/officeart/2005/8/layout/bProcess4"/>
    <dgm:cxn modelId="{B7A826C0-312D-489B-B1EF-232D5256E993}" type="presParOf" srcId="{CF0E0CBB-A14B-4AD9-896B-DDF41219BD16}" destId="{4F61E33C-4FC6-4006-A002-AEF5F18FA9B9}" srcOrd="10" destOrd="0" presId="urn:microsoft.com/office/officeart/2005/8/layout/bProcess4"/>
    <dgm:cxn modelId="{B98013A8-36C2-4426-90B5-890DE6F54BE1}" type="presParOf" srcId="{4F61E33C-4FC6-4006-A002-AEF5F18FA9B9}" destId="{F9F4A53E-E45E-44D9-8F47-AAFE52331F16}" srcOrd="0" destOrd="0" presId="urn:microsoft.com/office/officeart/2005/8/layout/bProcess4"/>
    <dgm:cxn modelId="{4DC36B2C-FA52-4D9B-B47E-05A36C785217}" type="presParOf" srcId="{4F61E33C-4FC6-4006-A002-AEF5F18FA9B9}" destId="{ABDC7115-C156-4DA9-8B71-41DAF117B9B1}" srcOrd="1" destOrd="0" presId="urn:microsoft.com/office/officeart/2005/8/layout/bProcess4"/>
    <dgm:cxn modelId="{E36FC456-961A-4F74-88BC-1C9A8E10C9B7}" type="presParOf" srcId="{CF0E0CBB-A14B-4AD9-896B-DDF41219BD16}" destId="{81047A67-0D50-4872-83EC-C276C700F9CA}" srcOrd="11" destOrd="0" presId="urn:microsoft.com/office/officeart/2005/8/layout/bProcess4"/>
    <dgm:cxn modelId="{D4657647-0E1B-48C1-BA48-6481517B8CE0}" type="presParOf" srcId="{CF0E0CBB-A14B-4AD9-896B-DDF41219BD16}" destId="{81731E88-4CB9-4BAE-9E19-25E365986BD0}" srcOrd="12" destOrd="0" presId="urn:microsoft.com/office/officeart/2005/8/layout/bProcess4"/>
    <dgm:cxn modelId="{ADEBFA6A-7479-4FD1-83FA-E07C5A4C52B5}" type="presParOf" srcId="{81731E88-4CB9-4BAE-9E19-25E365986BD0}" destId="{77BA0AD6-7034-4DCB-B7FF-4F8C97E55B22}" srcOrd="0" destOrd="0" presId="urn:microsoft.com/office/officeart/2005/8/layout/bProcess4"/>
    <dgm:cxn modelId="{7A97F753-A018-4485-BAF6-4665676CCFCD}" type="presParOf" srcId="{81731E88-4CB9-4BAE-9E19-25E365986BD0}" destId="{E4EC5630-EF69-406E-8D3F-8423A673BE03}" srcOrd="1" destOrd="0" presId="urn:microsoft.com/office/officeart/2005/8/layout/bProcess4"/>
    <dgm:cxn modelId="{46924876-CB0D-4D9C-A73F-BF5CB21CC0D3}" type="presParOf" srcId="{CF0E0CBB-A14B-4AD9-896B-DDF41219BD16}" destId="{CC0472FD-D3FF-4650-A4FC-4E07BD0DEB53}" srcOrd="13" destOrd="0" presId="urn:microsoft.com/office/officeart/2005/8/layout/bProcess4"/>
    <dgm:cxn modelId="{7BF80DC2-BD46-4C9B-929B-5B71EA0B04EC}" type="presParOf" srcId="{CF0E0CBB-A14B-4AD9-896B-DDF41219BD16}" destId="{2F0F7151-51F4-45C0-8948-E89FD45AE88A}" srcOrd="14" destOrd="0" presId="urn:microsoft.com/office/officeart/2005/8/layout/bProcess4"/>
    <dgm:cxn modelId="{40421C1B-1B8F-471E-A9EE-C877FC560E16}" type="presParOf" srcId="{2F0F7151-51F4-45C0-8948-E89FD45AE88A}" destId="{8F9A9903-2BB3-465E-83E9-A2F27B0D44D7}" srcOrd="0" destOrd="0" presId="urn:microsoft.com/office/officeart/2005/8/layout/bProcess4"/>
    <dgm:cxn modelId="{9283E0C0-A858-497F-AF5E-83CE8F815D21}" type="presParOf" srcId="{2F0F7151-51F4-45C0-8948-E89FD45AE88A}" destId="{6F98F044-DE3B-4C2F-ADFE-BF070A1099C7}" srcOrd="1" destOrd="0" presId="urn:microsoft.com/office/officeart/2005/8/layout/bProcess4"/>
    <dgm:cxn modelId="{F406CEB5-49EC-4307-AEB9-4A729C958D64}" type="presParOf" srcId="{CF0E0CBB-A14B-4AD9-896B-DDF41219BD16}" destId="{B00CC471-91C7-494F-B361-8A4E86AFE430}" srcOrd="15" destOrd="0" presId="urn:microsoft.com/office/officeart/2005/8/layout/bProcess4"/>
    <dgm:cxn modelId="{94FDBAE8-570D-44E2-8F7A-F8CF76E11F8E}" type="presParOf" srcId="{CF0E0CBB-A14B-4AD9-896B-DDF41219BD16}" destId="{529AA2CA-F11F-4327-BEAE-130D4B3104FA}" srcOrd="16" destOrd="0" presId="urn:microsoft.com/office/officeart/2005/8/layout/bProcess4"/>
    <dgm:cxn modelId="{80319E9A-8541-4DAE-9CAA-00DD8174FE61}" type="presParOf" srcId="{529AA2CA-F11F-4327-BEAE-130D4B3104FA}" destId="{A27990B9-8C91-4E8B-8793-2CF3E37E2FA4}" srcOrd="0" destOrd="0" presId="urn:microsoft.com/office/officeart/2005/8/layout/bProcess4"/>
    <dgm:cxn modelId="{ABE21D75-BA5F-48F0-929D-2D1E44B0F7B3}" type="presParOf" srcId="{529AA2CA-F11F-4327-BEAE-130D4B3104FA}" destId="{E5D4B0E4-7A9E-4269-946D-9E08532046C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FB2E4FF-411D-499C-BDAB-DA36C6D7E42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8A95A35-1055-47AD-82B2-FC7EF7C7CD07}">
      <dgm:prSet phldrT="[Texto]"/>
      <dgm:spPr>
        <a:solidFill>
          <a:srgbClr val="FFFF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4. Lleve a la confesión de fe en el misterio de la Trinidad</a:t>
          </a:r>
          <a:endParaRPr lang="es-MX" dirty="0">
            <a:solidFill>
              <a:srgbClr val="FF0000"/>
            </a:solidFill>
          </a:endParaRPr>
        </a:p>
      </dgm:t>
    </dgm:pt>
    <dgm:pt modelId="{5EB95CE1-6042-439C-8EEE-AD1E9494BFF4}" type="parTrans" cxnId="{4F7D802C-AF1F-4ED7-A72B-5D71E4C92D1E}">
      <dgm:prSet/>
      <dgm:spPr/>
      <dgm:t>
        <a:bodyPr/>
        <a:lstStyle/>
        <a:p>
          <a:endParaRPr lang="es-MX"/>
        </a:p>
      </dgm:t>
    </dgm:pt>
    <dgm:pt modelId="{A9DB59DF-6929-4FF5-9C96-0BF83C870E62}" type="sibTrans" cxnId="{4F7D802C-AF1F-4ED7-A72B-5D71E4C92D1E}">
      <dgm:prSet/>
      <dgm:spPr/>
      <dgm:t>
        <a:bodyPr/>
        <a:lstStyle/>
        <a:p>
          <a:endParaRPr lang="es-MX"/>
        </a:p>
      </dgm:t>
    </dgm:pt>
    <dgm:pt modelId="{451341A2-83DF-48B3-8813-3B7831CE5B9C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5. En, con y para la comunión y comunidad.</a:t>
          </a:r>
          <a:endParaRPr lang="es-MX" dirty="0"/>
        </a:p>
      </dgm:t>
    </dgm:pt>
    <dgm:pt modelId="{642A8225-42DC-400C-BD66-31AD0C967FD9}" type="parTrans" cxnId="{4C5E9586-9812-47A8-AE59-E9A2E9D11F6A}">
      <dgm:prSet/>
      <dgm:spPr/>
      <dgm:t>
        <a:bodyPr/>
        <a:lstStyle/>
        <a:p>
          <a:endParaRPr lang="es-MX"/>
        </a:p>
      </dgm:t>
    </dgm:pt>
    <dgm:pt modelId="{792B8B6D-C052-4DB9-B52F-2A977FF607D9}" type="sibTrans" cxnId="{4C5E9586-9812-47A8-AE59-E9A2E9D11F6A}">
      <dgm:prSet/>
      <dgm:spPr/>
      <dgm:t>
        <a:bodyPr/>
        <a:lstStyle/>
        <a:p>
          <a:endParaRPr lang="es-MX"/>
        </a:p>
      </dgm:t>
    </dgm:pt>
    <dgm:pt modelId="{A485FD29-1F69-4AD9-AF76-82A90319D042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 smtClean="0">
              <a:solidFill>
                <a:srgbClr val="C00000"/>
              </a:solidFill>
            </a:rPr>
            <a:t>6. Con raíces bíblicas.</a:t>
          </a:r>
          <a:endParaRPr lang="es-MX" dirty="0">
            <a:solidFill>
              <a:srgbClr val="C00000"/>
            </a:solidFill>
          </a:endParaRPr>
        </a:p>
      </dgm:t>
    </dgm:pt>
    <dgm:pt modelId="{5971F98A-A61C-4E34-933F-B220345F5DA3}" type="parTrans" cxnId="{5B7D4011-2055-4E8C-9AF4-241AC1344ABA}">
      <dgm:prSet/>
      <dgm:spPr/>
      <dgm:t>
        <a:bodyPr/>
        <a:lstStyle/>
        <a:p>
          <a:endParaRPr lang="es-MX"/>
        </a:p>
      </dgm:t>
    </dgm:pt>
    <dgm:pt modelId="{2DE5F951-B969-410B-B9D3-B5DD879734D9}" type="sibTrans" cxnId="{5B7D4011-2055-4E8C-9AF4-241AC1344ABA}">
      <dgm:prSet/>
      <dgm:spPr/>
      <dgm:t>
        <a:bodyPr/>
        <a:lstStyle/>
        <a:p>
          <a:endParaRPr lang="es-MX"/>
        </a:p>
      </dgm:t>
    </dgm:pt>
    <dgm:pt modelId="{9EE96536-CCB1-4FF8-95A1-7395479CAFE7}" type="pres">
      <dgm:prSet presAssocID="{6FB2E4FF-411D-499C-BDAB-DA36C6D7E420}" presName="linear" presStyleCnt="0">
        <dgm:presLayoutVars>
          <dgm:dir/>
          <dgm:resizeHandles val="exact"/>
        </dgm:presLayoutVars>
      </dgm:prSet>
      <dgm:spPr/>
    </dgm:pt>
    <dgm:pt modelId="{2D704FAE-5537-406A-BDA9-63A973DCC8F9}" type="pres">
      <dgm:prSet presAssocID="{98A95A35-1055-47AD-82B2-FC7EF7C7CD07}" presName="comp" presStyleCnt="0"/>
      <dgm:spPr/>
    </dgm:pt>
    <dgm:pt modelId="{FDB187C4-9354-4E0E-B077-06CF652BE4CD}" type="pres">
      <dgm:prSet presAssocID="{98A95A35-1055-47AD-82B2-FC7EF7C7CD07}" presName="box" presStyleLbl="node1" presStyleIdx="0" presStyleCnt="3"/>
      <dgm:spPr/>
      <dgm:t>
        <a:bodyPr/>
        <a:lstStyle/>
        <a:p>
          <a:endParaRPr lang="es-MX"/>
        </a:p>
      </dgm:t>
    </dgm:pt>
    <dgm:pt modelId="{8F1BCA90-20E4-4457-8ADB-174C19DA2870}" type="pres">
      <dgm:prSet presAssocID="{98A95A35-1055-47AD-82B2-FC7EF7C7CD07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D1553F7-118F-4DC7-9AC2-834338651A9E}" type="pres">
      <dgm:prSet presAssocID="{98A95A35-1055-47AD-82B2-FC7EF7C7CD0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DC06AF5-C9A0-4D3A-8864-41AFA5D7DF42}" type="pres">
      <dgm:prSet presAssocID="{A9DB59DF-6929-4FF5-9C96-0BF83C870E62}" presName="spacer" presStyleCnt="0"/>
      <dgm:spPr/>
    </dgm:pt>
    <dgm:pt modelId="{0BD68F1E-66A7-4951-A567-85F8621A958F}" type="pres">
      <dgm:prSet presAssocID="{451341A2-83DF-48B3-8813-3B7831CE5B9C}" presName="comp" presStyleCnt="0"/>
      <dgm:spPr/>
    </dgm:pt>
    <dgm:pt modelId="{28A93365-2D5B-4E1A-90BB-A475F62F8828}" type="pres">
      <dgm:prSet presAssocID="{451341A2-83DF-48B3-8813-3B7831CE5B9C}" presName="box" presStyleLbl="node1" presStyleIdx="1" presStyleCnt="3"/>
      <dgm:spPr/>
      <dgm:t>
        <a:bodyPr/>
        <a:lstStyle/>
        <a:p>
          <a:endParaRPr lang="es-MX"/>
        </a:p>
      </dgm:t>
    </dgm:pt>
    <dgm:pt modelId="{E9707365-2272-458F-8F51-99319F23126C}" type="pres">
      <dgm:prSet presAssocID="{451341A2-83DF-48B3-8813-3B7831CE5B9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A888F6-8BD5-4451-9E42-BD7115E52E39}" type="pres">
      <dgm:prSet presAssocID="{451341A2-83DF-48B3-8813-3B7831CE5B9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8A2D8BE-FC8D-40C5-863D-CDF4A500C379}" type="pres">
      <dgm:prSet presAssocID="{792B8B6D-C052-4DB9-B52F-2A977FF607D9}" presName="spacer" presStyleCnt="0"/>
      <dgm:spPr/>
    </dgm:pt>
    <dgm:pt modelId="{E7F68799-F740-4EF3-9B78-85294D233CA3}" type="pres">
      <dgm:prSet presAssocID="{A485FD29-1F69-4AD9-AF76-82A90319D042}" presName="comp" presStyleCnt="0"/>
      <dgm:spPr/>
    </dgm:pt>
    <dgm:pt modelId="{D415DC9E-AA77-48DF-80FC-CA23AE5786B9}" type="pres">
      <dgm:prSet presAssocID="{A485FD29-1F69-4AD9-AF76-82A90319D042}" presName="box" presStyleLbl="node1" presStyleIdx="2" presStyleCnt="3"/>
      <dgm:spPr/>
      <dgm:t>
        <a:bodyPr/>
        <a:lstStyle/>
        <a:p>
          <a:endParaRPr lang="es-MX"/>
        </a:p>
      </dgm:t>
    </dgm:pt>
    <dgm:pt modelId="{E73B9728-E62D-44D6-B2FF-F58AA9C422AE}" type="pres">
      <dgm:prSet presAssocID="{A485FD29-1F69-4AD9-AF76-82A90319D042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0225606-DBCE-40A2-B09E-E36B0AFB9FCD}" type="pres">
      <dgm:prSet presAssocID="{A485FD29-1F69-4AD9-AF76-82A90319D04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581BCD5-598F-425A-B190-03D27EB5326F}" type="presOf" srcId="{A485FD29-1F69-4AD9-AF76-82A90319D042}" destId="{D415DC9E-AA77-48DF-80FC-CA23AE5786B9}" srcOrd="0" destOrd="0" presId="urn:microsoft.com/office/officeart/2005/8/layout/vList4"/>
    <dgm:cxn modelId="{09775FFB-130B-43D0-A336-504CD6E16E28}" type="presOf" srcId="{98A95A35-1055-47AD-82B2-FC7EF7C7CD07}" destId="{9D1553F7-118F-4DC7-9AC2-834338651A9E}" srcOrd="1" destOrd="0" presId="urn:microsoft.com/office/officeart/2005/8/layout/vList4"/>
    <dgm:cxn modelId="{5B7D4011-2055-4E8C-9AF4-241AC1344ABA}" srcId="{6FB2E4FF-411D-499C-BDAB-DA36C6D7E420}" destId="{A485FD29-1F69-4AD9-AF76-82A90319D042}" srcOrd="2" destOrd="0" parTransId="{5971F98A-A61C-4E34-933F-B220345F5DA3}" sibTransId="{2DE5F951-B969-410B-B9D3-B5DD879734D9}"/>
    <dgm:cxn modelId="{9ABF474B-1FFB-41D6-A0EF-86B157DF0C7D}" type="presOf" srcId="{6FB2E4FF-411D-499C-BDAB-DA36C6D7E420}" destId="{9EE96536-CCB1-4FF8-95A1-7395479CAFE7}" srcOrd="0" destOrd="0" presId="urn:microsoft.com/office/officeart/2005/8/layout/vList4"/>
    <dgm:cxn modelId="{97743B5E-3A9E-4E9C-85B1-84C064D34280}" type="presOf" srcId="{451341A2-83DF-48B3-8813-3B7831CE5B9C}" destId="{28A93365-2D5B-4E1A-90BB-A475F62F8828}" srcOrd="0" destOrd="0" presId="urn:microsoft.com/office/officeart/2005/8/layout/vList4"/>
    <dgm:cxn modelId="{4C5E9586-9812-47A8-AE59-E9A2E9D11F6A}" srcId="{6FB2E4FF-411D-499C-BDAB-DA36C6D7E420}" destId="{451341A2-83DF-48B3-8813-3B7831CE5B9C}" srcOrd="1" destOrd="0" parTransId="{642A8225-42DC-400C-BD66-31AD0C967FD9}" sibTransId="{792B8B6D-C052-4DB9-B52F-2A977FF607D9}"/>
    <dgm:cxn modelId="{E186B82C-92C3-471A-A55D-6A7A751FB929}" type="presOf" srcId="{451341A2-83DF-48B3-8813-3B7831CE5B9C}" destId="{4CA888F6-8BD5-4451-9E42-BD7115E52E39}" srcOrd="1" destOrd="0" presId="urn:microsoft.com/office/officeart/2005/8/layout/vList4"/>
    <dgm:cxn modelId="{4F7D802C-AF1F-4ED7-A72B-5D71E4C92D1E}" srcId="{6FB2E4FF-411D-499C-BDAB-DA36C6D7E420}" destId="{98A95A35-1055-47AD-82B2-FC7EF7C7CD07}" srcOrd="0" destOrd="0" parTransId="{5EB95CE1-6042-439C-8EEE-AD1E9494BFF4}" sibTransId="{A9DB59DF-6929-4FF5-9C96-0BF83C870E62}"/>
    <dgm:cxn modelId="{DB138F5B-49B9-41C9-B282-907C752FA382}" type="presOf" srcId="{98A95A35-1055-47AD-82B2-FC7EF7C7CD07}" destId="{FDB187C4-9354-4E0E-B077-06CF652BE4CD}" srcOrd="0" destOrd="0" presId="urn:microsoft.com/office/officeart/2005/8/layout/vList4"/>
    <dgm:cxn modelId="{A8EA1A6F-3C78-4229-AFAA-08347AC5F3A4}" type="presOf" srcId="{A485FD29-1F69-4AD9-AF76-82A90319D042}" destId="{50225606-DBCE-40A2-B09E-E36B0AFB9FCD}" srcOrd="1" destOrd="0" presId="urn:microsoft.com/office/officeart/2005/8/layout/vList4"/>
    <dgm:cxn modelId="{49A7877B-BADE-4348-85D3-76C98F3730F3}" type="presParOf" srcId="{9EE96536-CCB1-4FF8-95A1-7395479CAFE7}" destId="{2D704FAE-5537-406A-BDA9-63A973DCC8F9}" srcOrd="0" destOrd="0" presId="urn:microsoft.com/office/officeart/2005/8/layout/vList4"/>
    <dgm:cxn modelId="{034D8E6E-7C2E-4225-B616-321FD14468FA}" type="presParOf" srcId="{2D704FAE-5537-406A-BDA9-63A973DCC8F9}" destId="{FDB187C4-9354-4E0E-B077-06CF652BE4CD}" srcOrd="0" destOrd="0" presId="urn:microsoft.com/office/officeart/2005/8/layout/vList4"/>
    <dgm:cxn modelId="{DA94F05B-86B7-4C97-AF3E-18D15212C37E}" type="presParOf" srcId="{2D704FAE-5537-406A-BDA9-63A973DCC8F9}" destId="{8F1BCA90-20E4-4457-8ADB-174C19DA2870}" srcOrd="1" destOrd="0" presId="urn:microsoft.com/office/officeart/2005/8/layout/vList4"/>
    <dgm:cxn modelId="{FED46F3F-2362-4F3E-9DDA-3B62BF37D704}" type="presParOf" srcId="{2D704FAE-5537-406A-BDA9-63A973DCC8F9}" destId="{9D1553F7-118F-4DC7-9AC2-834338651A9E}" srcOrd="2" destOrd="0" presId="urn:microsoft.com/office/officeart/2005/8/layout/vList4"/>
    <dgm:cxn modelId="{CD85A0DE-73D3-4330-AD38-10C80209C7B5}" type="presParOf" srcId="{9EE96536-CCB1-4FF8-95A1-7395479CAFE7}" destId="{BDC06AF5-C9A0-4D3A-8864-41AFA5D7DF42}" srcOrd="1" destOrd="0" presId="urn:microsoft.com/office/officeart/2005/8/layout/vList4"/>
    <dgm:cxn modelId="{A15E203C-1881-460C-A1A2-49C56587E42C}" type="presParOf" srcId="{9EE96536-CCB1-4FF8-95A1-7395479CAFE7}" destId="{0BD68F1E-66A7-4951-A567-85F8621A958F}" srcOrd="2" destOrd="0" presId="urn:microsoft.com/office/officeart/2005/8/layout/vList4"/>
    <dgm:cxn modelId="{59959962-4853-4742-A157-3CF270C05947}" type="presParOf" srcId="{0BD68F1E-66A7-4951-A567-85F8621A958F}" destId="{28A93365-2D5B-4E1A-90BB-A475F62F8828}" srcOrd="0" destOrd="0" presId="urn:microsoft.com/office/officeart/2005/8/layout/vList4"/>
    <dgm:cxn modelId="{B0C5A839-3402-4071-AAC3-F251E711064E}" type="presParOf" srcId="{0BD68F1E-66A7-4951-A567-85F8621A958F}" destId="{E9707365-2272-458F-8F51-99319F23126C}" srcOrd="1" destOrd="0" presId="urn:microsoft.com/office/officeart/2005/8/layout/vList4"/>
    <dgm:cxn modelId="{D818A4C0-79EB-4831-96BC-DCB8E8A3ABDC}" type="presParOf" srcId="{0BD68F1E-66A7-4951-A567-85F8621A958F}" destId="{4CA888F6-8BD5-4451-9E42-BD7115E52E39}" srcOrd="2" destOrd="0" presId="urn:microsoft.com/office/officeart/2005/8/layout/vList4"/>
    <dgm:cxn modelId="{5A766A8D-D9AA-4C51-9069-EB4336DE065D}" type="presParOf" srcId="{9EE96536-CCB1-4FF8-95A1-7395479CAFE7}" destId="{18A2D8BE-FC8D-40C5-863D-CDF4A500C379}" srcOrd="3" destOrd="0" presId="urn:microsoft.com/office/officeart/2005/8/layout/vList4"/>
    <dgm:cxn modelId="{13D5A06E-37A1-483B-BBD8-A495737A18FE}" type="presParOf" srcId="{9EE96536-CCB1-4FF8-95A1-7395479CAFE7}" destId="{E7F68799-F740-4EF3-9B78-85294D233CA3}" srcOrd="4" destOrd="0" presId="urn:microsoft.com/office/officeart/2005/8/layout/vList4"/>
    <dgm:cxn modelId="{86E0039E-795B-40C7-9137-B7488073DED9}" type="presParOf" srcId="{E7F68799-F740-4EF3-9B78-85294D233CA3}" destId="{D415DC9E-AA77-48DF-80FC-CA23AE5786B9}" srcOrd="0" destOrd="0" presId="urn:microsoft.com/office/officeart/2005/8/layout/vList4"/>
    <dgm:cxn modelId="{B651085C-63B5-4768-AF5B-FEECDB0703C2}" type="presParOf" srcId="{E7F68799-F740-4EF3-9B78-85294D233CA3}" destId="{E73B9728-E62D-44D6-B2FF-F58AA9C422AE}" srcOrd="1" destOrd="0" presId="urn:microsoft.com/office/officeart/2005/8/layout/vList4"/>
    <dgm:cxn modelId="{228FFAD7-B237-4486-8981-13F958901DA1}" type="presParOf" srcId="{E7F68799-F740-4EF3-9B78-85294D233CA3}" destId="{50225606-DBCE-40A2-B09E-E36B0AFB9FC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DEC352F-D112-451D-B664-88193213AB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6B052CC-B562-4F71-8207-265E3C94BCE6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C00000"/>
              </a:solidFill>
            </a:rPr>
            <a:t>1. El sacramento </a:t>
          </a:r>
          <a:r>
            <a:rPr lang="es-ES" dirty="0" smtClean="0">
              <a:solidFill>
                <a:srgbClr val="C00000"/>
              </a:solidFill>
            </a:rPr>
            <a:t>dentro de </a:t>
          </a:r>
          <a:r>
            <a:rPr lang="es-ES" dirty="0" smtClean="0">
              <a:solidFill>
                <a:srgbClr val="C00000"/>
              </a:solidFill>
            </a:rPr>
            <a:t>la misión de la Iglesia.</a:t>
          </a:r>
          <a:endParaRPr lang="es-MX" dirty="0">
            <a:solidFill>
              <a:srgbClr val="C00000"/>
            </a:solidFill>
          </a:endParaRPr>
        </a:p>
      </dgm:t>
    </dgm:pt>
    <dgm:pt modelId="{90F22B0E-C08F-46C6-A904-F7719D06DFBA}" type="parTrans" cxnId="{BD6B3686-7980-45B9-B69B-A20A01591175}">
      <dgm:prSet/>
      <dgm:spPr/>
      <dgm:t>
        <a:bodyPr/>
        <a:lstStyle/>
        <a:p>
          <a:endParaRPr lang="es-MX"/>
        </a:p>
      </dgm:t>
    </dgm:pt>
    <dgm:pt modelId="{85A88402-CD6C-46B3-8A75-49B17B9D162C}" type="sibTrans" cxnId="{BD6B3686-7980-45B9-B69B-A20A01591175}">
      <dgm:prSet/>
      <dgm:spPr/>
      <dgm:t>
        <a:bodyPr/>
        <a:lstStyle/>
        <a:p>
          <a:endParaRPr lang="es-MX"/>
        </a:p>
      </dgm:t>
    </dgm:pt>
    <dgm:pt modelId="{2429D29E-35A0-488E-AB82-F242F711DBB1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2. Asesoría y mejora continua.</a:t>
          </a:r>
          <a:endParaRPr lang="es-MX" dirty="0"/>
        </a:p>
      </dgm:t>
    </dgm:pt>
    <dgm:pt modelId="{060DE24E-4D83-4B68-8D01-2B0A47B942ED}" type="parTrans" cxnId="{8D705A8D-F0AC-4155-AD4A-E00DC2E788EA}">
      <dgm:prSet/>
      <dgm:spPr/>
      <dgm:t>
        <a:bodyPr/>
        <a:lstStyle/>
        <a:p>
          <a:endParaRPr lang="es-MX"/>
        </a:p>
      </dgm:t>
    </dgm:pt>
    <dgm:pt modelId="{9E6FEB18-33E7-49EA-9DE9-86B608B04BBF}" type="sibTrans" cxnId="{8D705A8D-F0AC-4155-AD4A-E00DC2E788EA}">
      <dgm:prSet/>
      <dgm:spPr/>
      <dgm:t>
        <a:bodyPr/>
        <a:lstStyle/>
        <a:p>
          <a:endParaRPr lang="es-MX"/>
        </a:p>
      </dgm:t>
    </dgm:pt>
    <dgm:pt modelId="{B02774E5-7668-4CA0-AADB-AC7C1913E03D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3. Trato personalizado de inserción a </a:t>
          </a:r>
          <a:r>
            <a:rPr lang="es-ES" dirty="0" smtClean="0"/>
            <a:t>comunidad discípula, apostólica y misionera.</a:t>
          </a:r>
          <a:endParaRPr lang="es-MX" dirty="0"/>
        </a:p>
      </dgm:t>
    </dgm:pt>
    <dgm:pt modelId="{C2491637-B721-4140-B633-EB1D5898272F}" type="parTrans" cxnId="{52BA53EC-F848-4E33-9147-DF6CCAFBCFD2}">
      <dgm:prSet/>
      <dgm:spPr/>
      <dgm:t>
        <a:bodyPr/>
        <a:lstStyle/>
        <a:p>
          <a:endParaRPr lang="es-MX"/>
        </a:p>
      </dgm:t>
    </dgm:pt>
    <dgm:pt modelId="{371A2209-34FC-4135-9F7B-E076E23F76D4}" type="sibTrans" cxnId="{52BA53EC-F848-4E33-9147-DF6CCAFBCFD2}">
      <dgm:prSet/>
      <dgm:spPr/>
      <dgm:t>
        <a:bodyPr/>
        <a:lstStyle/>
        <a:p>
          <a:endParaRPr lang="es-MX"/>
        </a:p>
      </dgm:t>
    </dgm:pt>
    <dgm:pt modelId="{F4DB5443-0F78-4E63-994A-8A2C327645A3}" type="pres">
      <dgm:prSet presAssocID="{6DEC352F-D112-451D-B664-88193213AB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B90FC615-D5A6-4A5A-828D-FF300B69BF96}" type="pres">
      <dgm:prSet presAssocID="{46B052CC-B562-4F71-8207-265E3C94BCE6}" presName="comp" presStyleCnt="0"/>
      <dgm:spPr/>
    </dgm:pt>
    <dgm:pt modelId="{301FF4BA-3E5C-4AA7-9E23-4BBE7C213781}" type="pres">
      <dgm:prSet presAssocID="{46B052CC-B562-4F71-8207-265E3C94BCE6}" presName="box" presStyleLbl="node1" presStyleIdx="0" presStyleCnt="3"/>
      <dgm:spPr/>
      <dgm:t>
        <a:bodyPr/>
        <a:lstStyle/>
        <a:p>
          <a:endParaRPr lang="es-MX"/>
        </a:p>
      </dgm:t>
    </dgm:pt>
    <dgm:pt modelId="{DC5D0F53-57F5-4281-976A-B5B7245089E0}" type="pres">
      <dgm:prSet presAssocID="{46B052CC-B562-4F71-8207-265E3C94BCE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5AC2AD5-CAE3-405A-BA8E-479278150BAE}" type="pres">
      <dgm:prSet presAssocID="{46B052CC-B562-4F71-8207-265E3C94BCE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6473ABF-6962-4C94-8B2F-BD19027D9041}" type="pres">
      <dgm:prSet presAssocID="{85A88402-CD6C-46B3-8A75-49B17B9D162C}" presName="spacer" presStyleCnt="0"/>
      <dgm:spPr/>
    </dgm:pt>
    <dgm:pt modelId="{54C36C20-F1D7-4B0B-BD25-0227B093BFBF}" type="pres">
      <dgm:prSet presAssocID="{2429D29E-35A0-488E-AB82-F242F711DBB1}" presName="comp" presStyleCnt="0"/>
      <dgm:spPr/>
    </dgm:pt>
    <dgm:pt modelId="{55E3EF49-CDFA-4ABE-B937-C0E76999D2D2}" type="pres">
      <dgm:prSet presAssocID="{2429D29E-35A0-488E-AB82-F242F711DBB1}" presName="box" presStyleLbl="node1" presStyleIdx="1" presStyleCnt="3"/>
      <dgm:spPr/>
      <dgm:t>
        <a:bodyPr/>
        <a:lstStyle/>
        <a:p>
          <a:endParaRPr lang="es-MX"/>
        </a:p>
      </dgm:t>
    </dgm:pt>
    <dgm:pt modelId="{0A8301DC-0381-465A-93AF-AE30D8585D82}" type="pres">
      <dgm:prSet presAssocID="{2429D29E-35A0-488E-AB82-F242F711DBB1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9CBBC0D-A765-4B07-A69D-C7E441D39C38}" type="pres">
      <dgm:prSet presAssocID="{2429D29E-35A0-488E-AB82-F242F711DBB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B842699-D822-400C-AA8A-F173F5A6A082}" type="pres">
      <dgm:prSet presAssocID="{9E6FEB18-33E7-49EA-9DE9-86B608B04BBF}" presName="spacer" presStyleCnt="0"/>
      <dgm:spPr/>
    </dgm:pt>
    <dgm:pt modelId="{3B26C1CD-553E-4C94-A04C-D4A889CBEEAB}" type="pres">
      <dgm:prSet presAssocID="{B02774E5-7668-4CA0-AADB-AC7C1913E03D}" presName="comp" presStyleCnt="0"/>
      <dgm:spPr/>
    </dgm:pt>
    <dgm:pt modelId="{04BBF169-935F-420F-B068-30613BE5F039}" type="pres">
      <dgm:prSet presAssocID="{B02774E5-7668-4CA0-AADB-AC7C1913E03D}" presName="box" presStyleLbl="node1" presStyleIdx="2" presStyleCnt="3"/>
      <dgm:spPr/>
      <dgm:t>
        <a:bodyPr/>
        <a:lstStyle/>
        <a:p>
          <a:endParaRPr lang="es-MX"/>
        </a:p>
      </dgm:t>
    </dgm:pt>
    <dgm:pt modelId="{F7A8DD5B-9ABE-4F96-A68B-3575C66EFDD7}" type="pres">
      <dgm:prSet presAssocID="{B02774E5-7668-4CA0-AADB-AC7C1913E03D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12A3358-9271-44D4-AC41-01396902E7F5}" type="pres">
      <dgm:prSet presAssocID="{B02774E5-7668-4CA0-AADB-AC7C1913E03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A62701EB-F8F0-484D-A91F-FFCC6CF4FDDE}" type="presOf" srcId="{B02774E5-7668-4CA0-AADB-AC7C1913E03D}" destId="{04BBF169-935F-420F-B068-30613BE5F039}" srcOrd="0" destOrd="0" presId="urn:microsoft.com/office/officeart/2005/8/layout/vList4"/>
    <dgm:cxn modelId="{8D705A8D-F0AC-4155-AD4A-E00DC2E788EA}" srcId="{6DEC352F-D112-451D-B664-88193213ABD7}" destId="{2429D29E-35A0-488E-AB82-F242F711DBB1}" srcOrd="1" destOrd="0" parTransId="{060DE24E-4D83-4B68-8D01-2B0A47B942ED}" sibTransId="{9E6FEB18-33E7-49EA-9DE9-86B608B04BBF}"/>
    <dgm:cxn modelId="{B60C34DB-F5D2-4648-9C6D-B5BC561F59AC}" type="presOf" srcId="{46B052CC-B562-4F71-8207-265E3C94BCE6}" destId="{25AC2AD5-CAE3-405A-BA8E-479278150BAE}" srcOrd="1" destOrd="0" presId="urn:microsoft.com/office/officeart/2005/8/layout/vList4"/>
    <dgm:cxn modelId="{656531F1-B8DA-47E3-83DA-382253E649F7}" type="presOf" srcId="{B02774E5-7668-4CA0-AADB-AC7C1913E03D}" destId="{412A3358-9271-44D4-AC41-01396902E7F5}" srcOrd="1" destOrd="0" presId="urn:microsoft.com/office/officeart/2005/8/layout/vList4"/>
    <dgm:cxn modelId="{84D51CAA-499D-45CB-A7B0-D576D16EE4CD}" type="presOf" srcId="{6DEC352F-D112-451D-B664-88193213ABD7}" destId="{F4DB5443-0F78-4E63-994A-8A2C327645A3}" srcOrd="0" destOrd="0" presId="urn:microsoft.com/office/officeart/2005/8/layout/vList4"/>
    <dgm:cxn modelId="{52BA53EC-F848-4E33-9147-DF6CCAFBCFD2}" srcId="{6DEC352F-D112-451D-B664-88193213ABD7}" destId="{B02774E5-7668-4CA0-AADB-AC7C1913E03D}" srcOrd="2" destOrd="0" parTransId="{C2491637-B721-4140-B633-EB1D5898272F}" sibTransId="{371A2209-34FC-4135-9F7B-E076E23F76D4}"/>
    <dgm:cxn modelId="{06907192-5181-4016-A837-ED4C04559F07}" type="presOf" srcId="{46B052CC-B562-4F71-8207-265E3C94BCE6}" destId="{301FF4BA-3E5C-4AA7-9E23-4BBE7C213781}" srcOrd="0" destOrd="0" presId="urn:microsoft.com/office/officeart/2005/8/layout/vList4"/>
    <dgm:cxn modelId="{602A0BB8-2D9C-4183-AC0B-D5BB16F522AB}" type="presOf" srcId="{2429D29E-35A0-488E-AB82-F242F711DBB1}" destId="{55E3EF49-CDFA-4ABE-B937-C0E76999D2D2}" srcOrd="0" destOrd="0" presId="urn:microsoft.com/office/officeart/2005/8/layout/vList4"/>
    <dgm:cxn modelId="{BD6B3686-7980-45B9-B69B-A20A01591175}" srcId="{6DEC352F-D112-451D-B664-88193213ABD7}" destId="{46B052CC-B562-4F71-8207-265E3C94BCE6}" srcOrd="0" destOrd="0" parTransId="{90F22B0E-C08F-46C6-A904-F7719D06DFBA}" sibTransId="{85A88402-CD6C-46B3-8A75-49B17B9D162C}"/>
    <dgm:cxn modelId="{CCF43CB6-6FDC-4356-A94F-E86B462B5763}" type="presOf" srcId="{2429D29E-35A0-488E-AB82-F242F711DBB1}" destId="{99CBBC0D-A765-4B07-A69D-C7E441D39C38}" srcOrd="1" destOrd="0" presId="urn:microsoft.com/office/officeart/2005/8/layout/vList4"/>
    <dgm:cxn modelId="{0CAAAA4C-D005-46F7-A656-7CF4F1C92035}" type="presParOf" srcId="{F4DB5443-0F78-4E63-994A-8A2C327645A3}" destId="{B90FC615-D5A6-4A5A-828D-FF300B69BF96}" srcOrd="0" destOrd="0" presId="urn:microsoft.com/office/officeart/2005/8/layout/vList4"/>
    <dgm:cxn modelId="{3FAE80EE-ADC0-4D88-A31F-F8E8C7F7489E}" type="presParOf" srcId="{B90FC615-D5A6-4A5A-828D-FF300B69BF96}" destId="{301FF4BA-3E5C-4AA7-9E23-4BBE7C213781}" srcOrd="0" destOrd="0" presId="urn:microsoft.com/office/officeart/2005/8/layout/vList4"/>
    <dgm:cxn modelId="{3C59FF22-5D34-4851-804E-3033F4C3449E}" type="presParOf" srcId="{B90FC615-D5A6-4A5A-828D-FF300B69BF96}" destId="{DC5D0F53-57F5-4281-976A-B5B7245089E0}" srcOrd="1" destOrd="0" presId="urn:microsoft.com/office/officeart/2005/8/layout/vList4"/>
    <dgm:cxn modelId="{189CBCA1-5731-429C-8E67-13710B1CBCBF}" type="presParOf" srcId="{B90FC615-D5A6-4A5A-828D-FF300B69BF96}" destId="{25AC2AD5-CAE3-405A-BA8E-479278150BAE}" srcOrd="2" destOrd="0" presId="urn:microsoft.com/office/officeart/2005/8/layout/vList4"/>
    <dgm:cxn modelId="{51CA7A51-210F-4267-A23B-91D5923FD29E}" type="presParOf" srcId="{F4DB5443-0F78-4E63-994A-8A2C327645A3}" destId="{D6473ABF-6962-4C94-8B2F-BD19027D9041}" srcOrd="1" destOrd="0" presId="urn:microsoft.com/office/officeart/2005/8/layout/vList4"/>
    <dgm:cxn modelId="{4D3DD158-B15B-49AC-B536-99CFE688EA8F}" type="presParOf" srcId="{F4DB5443-0F78-4E63-994A-8A2C327645A3}" destId="{54C36C20-F1D7-4B0B-BD25-0227B093BFBF}" srcOrd="2" destOrd="0" presId="urn:microsoft.com/office/officeart/2005/8/layout/vList4"/>
    <dgm:cxn modelId="{8C639E8B-AA3A-4E50-A951-5DCFB224E0E0}" type="presParOf" srcId="{54C36C20-F1D7-4B0B-BD25-0227B093BFBF}" destId="{55E3EF49-CDFA-4ABE-B937-C0E76999D2D2}" srcOrd="0" destOrd="0" presId="urn:microsoft.com/office/officeart/2005/8/layout/vList4"/>
    <dgm:cxn modelId="{0949A578-CF1F-4C8D-8532-454A7EA3337E}" type="presParOf" srcId="{54C36C20-F1D7-4B0B-BD25-0227B093BFBF}" destId="{0A8301DC-0381-465A-93AF-AE30D8585D82}" srcOrd="1" destOrd="0" presId="urn:microsoft.com/office/officeart/2005/8/layout/vList4"/>
    <dgm:cxn modelId="{F843E487-81D0-4FA0-A972-0FEB32C09B9A}" type="presParOf" srcId="{54C36C20-F1D7-4B0B-BD25-0227B093BFBF}" destId="{99CBBC0D-A765-4B07-A69D-C7E441D39C38}" srcOrd="2" destOrd="0" presId="urn:microsoft.com/office/officeart/2005/8/layout/vList4"/>
    <dgm:cxn modelId="{7E07B86C-B245-4886-ABAA-B9A7D41A93A3}" type="presParOf" srcId="{F4DB5443-0F78-4E63-994A-8A2C327645A3}" destId="{DB842699-D822-400C-AA8A-F173F5A6A082}" srcOrd="3" destOrd="0" presId="urn:microsoft.com/office/officeart/2005/8/layout/vList4"/>
    <dgm:cxn modelId="{7C936FD2-20E8-4565-895C-88151073DF65}" type="presParOf" srcId="{F4DB5443-0F78-4E63-994A-8A2C327645A3}" destId="{3B26C1CD-553E-4C94-A04C-D4A889CBEEAB}" srcOrd="4" destOrd="0" presId="urn:microsoft.com/office/officeart/2005/8/layout/vList4"/>
    <dgm:cxn modelId="{28FBA624-8BFD-4B53-945B-78613F8E5980}" type="presParOf" srcId="{3B26C1CD-553E-4C94-A04C-D4A889CBEEAB}" destId="{04BBF169-935F-420F-B068-30613BE5F039}" srcOrd="0" destOrd="0" presId="urn:microsoft.com/office/officeart/2005/8/layout/vList4"/>
    <dgm:cxn modelId="{E07DCCFE-81E5-456F-B89A-F96CD8879503}" type="presParOf" srcId="{3B26C1CD-553E-4C94-A04C-D4A889CBEEAB}" destId="{F7A8DD5B-9ABE-4F96-A68B-3575C66EFDD7}" srcOrd="1" destOrd="0" presId="urn:microsoft.com/office/officeart/2005/8/layout/vList4"/>
    <dgm:cxn modelId="{22E90089-AF2F-47E2-8EAA-6759FAE2DEE3}" type="presParOf" srcId="{3B26C1CD-553E-4C94-A04C-D4A889CBEEAB}" destId="{412A3358-9271-44D4-AC41-01396902E7F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16EB01C-D4F6-45B1-AB10-2ED4BA834A4C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A8F38C6-2726-41F1-9F5C-B230855FC415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5. Garantizar el momento post-sacramental indicando medios de seguimiento.</a:t>
          </a:r>
          <a:endParaRPr lang="es-MX" dirty="0"/>
        </a:p>
      </dgm:t>
    </dgm:pt>
    <dgm:pt modelId="{44D2341B-B70C-4300-B09C-C3525FD30E9F}" type="parTrans" cxnId="{207E69CF-964B-4B4E-BD32-93B8D361FC12}">
      <dgm:prSet/>
      <dgm:spPr/>
      <dgm:t>
        <a:bodyPr/>
        <a:lstStyle/>
        <a:p>
          <a:endParaRPr lang="es-MX"/>
        </a:p>
      </dgm:t>
    </dgm:pt>
    <dgm:pt modelId="{0836CBE3-AA33-4C17-A666-D562127978A7}" type="sibTrans" cxnId="{207E69CF-964B-4B4E-BD32-93B8D361FC12}">
      <dgm:prSet/>
      <dgm:spPr/>
      <dgm:t>
        <a:bodyPr/>
        <a:lstStyle/>
        <a:p>
          <a:endParaRPr lang="es-MX"/>
        </a:p>
      </dgm:t>
    </dgm:pt>
    <dgm:pt modelId="{1026823F-DB09-4497-8EB6-7E18E3A22C05}">
      <dgm:prSet/>
      <dgm:spPr>
        <a:solidFill>
          <a:srgbClr val="FFFF00"/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4. Perfil del egresado: gracia específica que enriquece su ser cristiano.</a:t>
          </a:r>
          <a:endParaRPr lang="es-MX" dirty="0">
            <a:solidFill>
              <a:srgbClr val="FF0000"/>
            </a:solidFill>
          </a:endParaRPr>
        </a:p>
      </dgm:t>
    </dgm:pt>
    <dgm:pt modelId="{5327A390-C6D8-4789-BD4F-C003E280D375}" type="parTrans" cxnId="{09962010-F382-4A55-BC40-AB385BA37694}">
      <dgm:prSet/>
      <dgm:spPr/>
      <dgm:t>
        <a:bodyPr/>
        <a:lstStyle/>
        <a:p>
          <a:endParaRPr lang="es-MX"/>
        </a:p>
      </dgm:t>
    </dgm:pt>
    <dgm:pt modelId="{63B9BA82-21C8-4D8A-AD45-AB87FCCBF8E8}" type="sibTrans" cxnId="{09962010-F382-4A55-BC40-AB385BA37694}">
      <dgm:prSet/>
      <dgm:spPr/>
      <dgm:t>
        <a:bodyPr/>
        <a:lstStyle/>
        <a:p>
          <a:endParaRPr lang="es-MX"/>
        </a:p>
      </dgm:t>
    </dgm:pt>
    <dgm:pt modelId="{846A40EA-115B-45C8-B3DB-9AD344532F6D}" type="pres">
      <dgm:prSet presAssocID="{F16EB01C-D4F6-45B1-AB10-2ED4BA834A4C}" presName="linear" presStyleCnt="0">
        <dgm:presLayoutVars>
          <dgm:dir/>
          <dgm:resizeHandles val="exact"/>
        </dgm:presLayoutVars>
      </dgm:prSet>
      <dgm:spPr/>
    </dgm:pt>
    <dgm:pt modelId="{DE16CE09-CC8A-4ADD-8695-3A17822E0DE9}" type="pres">
      <dgm:prSet presAssocID="{1026823F-DB09-4497-8EB6-7E18E3A22C05}" presName="comp" presStyleCnt="0"/>
      <dgm:spPr/>
    </dgm:pt>
    <dgm:pt modelId="{AD433F6C-0254-4E84-B48F-5E8573821CA2}" type="pres">
      <dgm:prSet presAssocID="{1026823F-DB09-4497-8EB6-7E18E3A22C05}" presName="box" presStyleLbl="node1" presStyleIdx="0" presStyleCnt="2"/>
      <dgm:spPr/>
    </dgm:pt>
    <dgm:pt modelId="{ACDA74D7-58F6-4304-8585-161700ABF647}" type="pres">
      <dgm:prSet presAssocID="{1026823F-DB09-4497-8EB6-7E18E3A22C05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881F102-2DC6-4C10-AAB0-CC558FA951F7}" type="pres">
      <dgm:prSet presAssocID="{1026823F-DB09-4497-8EB6-7E18E3A22C05}" presName="text" presStyleLbl="node1" presStyleIdx="0" presStyleCnt="2">
        <dgm:presLayoutVars>
          <dgm:bulletEnabled val="1"/>
        </dgm:presLayoutVars>
      </dgm:prSet>
      <dgm:spPr/>
    </dgm:pt>
    <dgm:pt modelId="{940B93AB-1A39-446C-8D0C-D5090D5657FD}" type="pres">
      <dgm:prSet presAssocID="{63B9BA82-21C8-4D8A-AD45-AB87FCCBF8E8}" presName="spacer" presStyleCnt="0"/>
      <dgm:spPr/>
    </dgm:pt>
    <dgm:pt modelId="{E875CD56-A053-4A31-A2B2-0755D1D29048}" type="pres">
      <dgm:prSet presAssocID="{DA8F38C6-2726-41F1-9F5C-B230855FC415}" presName="comp" presStyleCnt="0"/>
      <dgm:spPr/>
    </dgm:pt>
    <dgm:pt modelId="{357D25C4-9FB2-41E7-84AF-9A6BA47C090F}" type="pres">
      <dgm:prSet presAssocID="{DA8F38C6-2726-41F1-9F5C-B230855FC415}" presName="box" presStyleLbl="node1" presStyleIdx="1" presStyleCnt="2"/>
      <dgm:spPr/>
      <dgm:t>
        <a:bodyPr/>
        <a:lstStyle/>
        <a:p>
          <a:endParaRPr lang="es-MX"/>
        </a:p>
      </dgm:t>
    </dgm:pt>
    <dgm:pt modelId="{73A45C29-B9B0-438A-A5C6-C42FF0D4847F}" type="pres">
      <dgm:prSet presAssocID="{DA8F38C6-2726-41F1-9F5C-B230855FC415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41C4032-C25C-46EA-A4A8-2E4EA51CDEEC}" type="pres">
      <dgm:prSet presAssocID="{DA8F38C6-2726-41F1-9F5C-B230855FC415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81365BC-F039-4C6A-8C20-EA05F98242D2}" type="presOf" srcId="{DA8F38C6-2726-41F1-9F5C-B230855FC415}" destId="{357D25C4-9FB2-41E7-84AF-9A6BA47C090F}" srcOrd="0" destOrd="0" presId="urn:microsoft.com/office/officeart/2005/8/layout/vList4"/>
    <dgm:cxn modelId="{D27E74A8-34C9-4160-A146-891E3B82C7B3}" type="presOf" srcId="{1026823F-DB09-4497-8EB6-7E18E3A22C05}" destId="{6881F102-2DC6-4C10-AAB0-CC558FA951F7}" srcOrd="1" destOrd="0" presId="urn:microsoft.com/office/officeart/2005/8/layout/vList4"/>
    <dgm:cxn modelId="{793C4EE2-D0A7-4B47-95FC-0F578994DFC7}" type="presOf" srcId="{DA8F38C6-2726-41F1-9F5C-B230855FC415}" destId="{B41C4032-C25C-46EA-A4A8-2E4EA51CDEEC}" srcOrd="1" destOrd="0" presId="urn:microsoft.com/office/officeart/2005/8/layout/vList4"/>
    <dgm:cxn modelId="{09962010-F382-4A55-BC40-AB385BA37694}" srcId="{F16EB01C-D4F6-45B1-AB10-2ED4BA834A4C}" destId="{1026823F-DB09-4497-8EB6-7E18E3A22C05}" srcOrd="0" destOrd="0" parTransId="{5327A390-C6D8-4789-BD4F-C003E280D375}" sibTransId="{63B9BA82-21C8-4D8A-AD45-AB87FCCBF8E8}"/>
    <dgm:cxn modelId="{BA48FBA1-2F34-410E-AD9D-9A6131FC51D3}" type="presOf" srcId="{F16EB01C-D4F6-45B1-AB10-2ED4BA834A4C}" destId="{846A40EA-115B-45C8-B3DB-9AD344532F6D}" srcOrd="0" destOrd="0" presId="urn:microsoft.com/office/officeart/2005/8/layout/vList4"/>
    <dgm:cxn modelId="{207E69CF-964B-4B4E-BD32-93B8D361FC12}" srcId="{F16EB01C-D4F6-45B1-AB10-2ED4BA834A4C}" destId="{DA8F38C6-2726-41F1-9F5C-B230855FC415}" srcOrd="1" destOrd="0" parTransId="{44D2341B-B70C-4300-B09C-C3525FD30E9F}" sibTransId="{0836CBE3-AA33-4C17-A666-D562127978A7}"/>
    <dgm:cxn modelId="{77A83578-428A-43EA-BF92-5F7742541868}" type="presOf" srcId="{1026823F-DB09-4497-8EB6-7E18E3A22C05}" destId="{AD433F6C-0254-4E84-B48F-5E8573821CA2}" srcOrd="0" destOrd="0" presId="urn:microsoft.com/office/officeart/2005/8/layout/vList4"/>
    <dgm:cxn modelId="{E1E51DAB-AA9F-498D-B81C-436D1428D335}" type="presParOf" srcId="{846A40EA-115B-45C8-B3DB-9AD344532F6D}" destId="{DE16CE09-CC8A-4ADD-8695-3A17822E0DE9}" srcOrd="0" destOrd="0" presId="urn:microsoft.com/office/officeart/2005/8/layout/vList4"/>
    <dgm:cxn modelId="{732F0031-AB45-4654-B8E5-A4FCE28FBADC}" type="presParOf" srcId="{DE16CE09-CC8A-4ADD-8695-3A17822E0DE9}" destId="{AD433F6C-0254-4E84-B48F-5E8573821CA2}" srcOrd="0" destOrd="0" presId="urn:microsoft.com/office/officeart/2005/8/layout/vList4"/>
    <dgm:cxn modelId="{AF4815EC-7E55-48A1-9464-725444CBEDD5}" type="presParOf" srcId="{DE16CE09-CC8A-4ADD-8695-3A17822E0DE9}" destId="{ACDA74D7-58F6-4304-8585-161700ABF647}" srcOrd="1" destOrd="0" presId="urn:microsoft.com/office/officeart/2005/8/layout/vList4"/>
    <dgm:cxn modelId="{599BFA7A-A2C0-4F70-9774-10B6FC5F210A}" type="presParOf" srcId="{DE16CE09-CC8A-4ADD-8695-3A17822E0DE9}" destId="{6881F102-2DC6-4C10-AAB0-CC558FA951F7}" srcOrd="2" destOrd="0" presId="urn:microsoft.com/office/officeart/2005/8/layout/vList4"/>
    <dgm:cxn modelId="{8B1926FC-5DE4-4599-9F4C-5A630E65B6B2}" type="presParOf" srcId="{846A40EA-115B-45C8-B3DB-9AD344532F6D}" destId="{940B93AB-1A39-446C-8D0C-D5090D5657FD}" srcOrd="1" destOrd="0" presId="urn:microsoft.com/office/officeart/2005/8/layout/vList4"/>
    <dgm:cxn modelId="{D5990B18-DD81-45AD-A969-5F9165508AF0}" type="presParOf" srcId="{846A40EA-115B-45C8-B3DB-9AD344532F6D}" destId="{E875CD56-A053-4A31-A2B2-0755D1D29048}" srcOrd="2" destOrd="0" presId="urn:microsoft.com/office/officeart/2005/8/layout/vList4"/>
    <dgm:cxn modelId="{524A8108-1C70-405A-983D-9D463B8CB3AE}" type="presParOf" srcId="{E875CD56-A053-4A31-A2B2-0755D1D29048}" destId="{357D25C4-9FB2-41E7-84AF-9A6BA47C090F}" srcOrd="0" destOrd="0" presId="urn:microsoft.com/office/officeart/2005/8/layout/vList4"/>
    <dgm:cxn modelId="{10561E69-844E-4168-AC41-A01D63BCC9E5}" type="presParOf" srcId="{E875CD56-A053-4A31-A2B2-0755D1D29048}" destId="{73A45C29-B9B0-438A-A5C6-C42FF0D4847F}" srcOrd="1" destOrd="0" presId="urn:microsoft.com/office/officeart/2005/8/layout/vList4"/>
    <dgm:cxn modelId="{F033C63A-E69A-4CA8-AB39-43B5146D664B}" type="presParOf" srcId="{E875CD56-A053-4A31-A2B2-0755D1D29048}" destId="{B41C4032-C25C-46EA-A4A8-2E4EA51CDE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24DF203B-7430-4A72-9D23-1FE9FC9DA9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27818EE-4491-417E-957A-2BF5A0BC134F}">
      <dgm:prSet/>
      <dgm:spPr>
        <a:solidFill>
          <a:srgbClr val="FF0000"/>
        </a:solidFill>
      </dgm:spPr>
      <dgm:t>
        <a:bodyPr/>
        <a:lstStyle/>
        <a:p>
          <a:r>
            <a:rPr lang="es-MX" b="1" i="1" dirty="0" err="1" smtClean="0">
              <a:solidFill>
                <a:srgbClr val="FFFF00"/>
              </a:solidFill>
            </a:rPr>
            <a:t>Martiría</a:t>
          </a:r>
          <a:r>
            <a:rPr lang="es-MX" dirty="0" smtClean="0"/>
            <a:t> o testimonio inicial, el kerigma o primer anuncio, la </a:t>
          </a:r>
          <a:r>
            <a:rPr lang="es-MX" dirty="0" err="1" smtClean="0"/>
            <a:t>Metanoia</a:t>
          </a:r>
          <a:r>
            <a:rPr lang="es-MX" dirty="0" smtClean="0"/>
            <a:t> o conversión a la persona de Cristo, </a:t>
          </a:r>
          <a:endParaRPr lang="es-MX" dirty="0"/>
        </a:p>
      </dgm:t>
    </dgm:pt>
    <dgm:pt modelId="{A9DFB146-6798-41B5-8003-C15370EDE7F5}" type="parTrans" cxnId="{159753B3-7343-49AD-B9BB-3ED827F44296}">
      <dgm:prSet/>
      <dgm:spPr/>
      <dgm:t>
        <a:bodyPr/>
        <a:lstStyle/>
        <a:p>
          <a:endParaRPr lang="es-MX"/>
        </a:p>
      </dgm:t>
    </dgm:pt>
    <dgm:pt modelId="{E26C946B-6F08-40E5-AD1B-B99FEBC225E8}" type="sibTrans" cxnId="{159753B3-7343-49AD-B9BB-3ED827F44296}">
      <dgm:prSet/>
      <dgm:spPr/>
      <dgm:t>
        <a:bodyPr/>
        <a:lstStyle/>
        <a:p>
          <a:endParaRPr lang="es-MX"/>
        </a:p>
      </dgm:t>
    </dgm:pt>
    <dgm:pt modelId="{937315A7-7E69-4755-B5D1-B4F0EE28FDE7}">
      <dgm:prSet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la </a:t>
          </a:r>
          <a:r>
            <a:rPr lang="es-MX" b="1" i="1" dirty="0" err="1" smtClean="0">
              <a:solidFill>
                <a:srgbClr val="FF0000"/>
              </a:solidFill>
            </a:rPr>
            <a:t>Koinonía</a:t>
          </a:r>
          <a:r>
            <a:rPr lang="es-MX" dirty="0" smtClean="0">
              <a:solidFill>
                <a:srgbClr val="FF0000"/>
              </a:solidFill>
            </a:rPr>
            <a:t> o inserción en la comunión eclesial dentro de una vida comunitaria, </a:t>
          </a:r>
          <a:endParaRPr lang="es-MX" dirty="0">
            <a:solidFill>
              <a:srgbClr val="FF0000"/>
            </a:solidFill>
          </a:endParaRPr>
        </a:p>
      </dgm:t>
    </dgm:pt>
    <dgm:pt modelId="{5E2301ED-0EF2-4A45-B967-CBD9DFE5FFBC}" type="parTrans" cxnId="{645D628B-6220-43EC-B183-83BBC1BED22A}">
      <dgm:prSet/>
      <dgm:spPr/>
      <dgm:t>
        <a:bodyPr/>
        <a:lstStyle/>
        <a:p>
          <a:endParaRPr lang="es-MX"/>
        </a:p>
      </dgm:t>
    </dgm:pt>
    <dgm:pt modelId="{DE99336E-79BF-4543-9D46-0BDE49357F08}" type="sibTrans" cxnId="{645D628B-6220-43EC-B183-83BBC1BED22A}">
      <dgm:prSet/>
      <dgm:spPr/>
      <dgm:t>
        <a:bodyPr/>
        <a:lstStyle/>
        <a:p>
          <a:endParaRPr lang="es-MX"/>
        </a:p>
      </dgm:t>
    </dgm:pt>
    <dgm:pt modelId="{1E96CFAC-9B5F-4027-9461-38338220B0DA}">
      <dgm:prSet/>
      <dgm:spPr>
        <a:solidFill>
          <a:srgbClr val="00B050"/>
        </a:solidFill>
      </dgm:spPr>
      <dgm:t>
        <a:bodyPr/>
        <a:lstStyle/>
        <a:p>
          <a:r>
            <a:rPr lang="es-MX" dirty="0" smtClean="0"/>
            <a:t>la </a:t>
          </a:r>
          <a:r>
            <a:rPr lang="es-MX" b="1" i="1" dirty="0" err="1" smtClean="0">
              <a:solidFill>
                <a:srgbClr val="FFFF00"/>
              </a:solidFill>
            </a:rPr>
            <a:t>Didajé</a:t>
          </a:r>
          <a:r>
            <a:rPr lang="es-MX" dirty="0" smtClean="0"/>
            <a:t> o educación en el discipulado permanente de la Palabra, </a:t>
          </a:r>
          <a:endParaRPr lang="es-MX" dirty="0"/>
        </a:p>
      </dgm:t>
    </dgm:pt>
    <dgm:pt modelId="{C737D6E3-35D8-4903-9AE1-7806C64AEB7F}" type="parTrans" cxnId="{FB217ADC-4487-4FD2-8986-6DD69AA82EBF}">
      <dgm:prSet/>
      <dgm:spPr/>
      <dgm:t>
        <a:bodyPr/>
        <a:lstStyle/>
        <a:p>
          <a:endParaRPr lang="es-MX"/>
        </a:p>
      </dgm:t>
    </dgm:pt>
    <dgm:pt modelId="{110FD926-FBCC-4FCC-8522-87E54FCD804C}" type="sibTrans" cxnId="{FB217ADC-4487-4FD2-8986-6DD69AA82EBF}">
      <dgm:prSet/>
      <dgm:spPr/>
      <dgm:t>
        <a:bodyPr/>
        <a:lstStyle/>
        <a:p>
          <a:endParaRPr lang="es-MX"/>
        </a:p>
      </dgm:t>
    </dgm:pt>
    <dgm:pt modelId="{DE3D74B0-6539-433F-9668-B8FE5F31A246}" type="pres">
      <dgm:prSet presAssocID="{24DF203B-7430-4A72-9D23-1FE9FC9DA9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612AD7-7C6A-42B0-A6AA-0390CFD2869A}" type="pres">
      <dgm:prSet presAssocID="{E27818EE-4491-417E-957A-2BF5A0BC134F}" presName="comp" presStyleCnt="0"/>
      <dgm:spPr/>
    </dgm:pt>
    <dgm:pt modelId="{FB04E564-BBF6-42A8-8775-6C2C77989606}" type="pres">
      <dgm:prSet presAssocID="{E27818EE-4491-417E-957A-2BF5A0BC134F}" presName="box" presStyleLbl="node1" presStyleIdx="0" presStyleCnt="3"/>
      <dgm:spPr/>
      <dgm:t>
        <a:bodyPr/>
        <a:lstStyle/>
        <a:p>
          <a:endParaRPr lang="es-MX"/>
        </a:p>
      </dgm:t>
    </dgm:pt>
    <dgm:pt modelId="{3726AA32-F0EA-4C64-A1E6-9C884B0ACFB2}" type="pres">
      <dgm:prSet presAssocID="{E27818EE-4491-417E-957A-2BF5A0BC134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E4878D4-8DB7-4E50-B2B6-10653AD9AEA2}" type="pres">
      <dgm:prSet presAssocID="{E27818EE-4491-417E-957A-2BF5A0BC134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0401E9-34E3-43F7-8804-EF1DC140DC3E}" type="pres">
      <dgm:prSet presAssocID="{E26C946B-6F08-40E5-AD1B-B99FEBC225E8}" presName="spacer" presStyleCnt="0"/>
      <dgm:spPr/>
    </dgm:pt>
    <dgm:pt modelId="{5D9F3AB7-8EC7-42B7-9847-DB54AC83E616}" type="pres">
      <dgm:prSet presAssocID="{937315A7-7E69-4755-B5D1-B4F0EE28FDE7}" presName="comp" presStyleCnt="0"/>
      <dgm:spPr/>
    </dgm:pt>
    <dgm:pt modelId="{9A9AFBB3-8013-4248-8B19-F6CB96B78713}" type="pres">
      <dgm:prSet presAssocID="{937315A7-7E69-4755-B5D1-B4F0EE28FDE7}" presName="box" presStyleLbl="node1" presStyleIdx="1" presStyleCnt="3"/>
      <dgm:spPr/>
      <dgm:t>
        <a:bodyPr/>
        <a:lstStyle/>
        <a:p>
          <a:endParaRPr lang="es-MX"/>
        </a:p>
      </dgm:t>
    </dgm:pt>
    <dgm:pt modelId="{071F7D51-E4F3-4A04-A392-A3087921FBFE}" type="pres">
      <dgm:prSet presAssocID="{937315A7-7E69-4755-B5D1-B4F0EE28FDE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12CCA04-8FB7-4B0E-BA72-0B70F4B03DEC}" type="pres">
      <dgm:prSet presAssocID="{937315A7-7E69-4755-B5D1-B4F0EE28FDE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9052F7-1532-4F26-8406-58E80FC2C18C}" type="pres">
      <dgm:prSet presAssocID="{DE99336E-79BF-4543-9D46-0BDE49357F08}" presName="spacer" presStyleCnt="0"/>
      <dgm:spPr/>
    </dgm:pt>
    <dgm:pt modelId="{90F56460-2F21-495C-8A7A-CF54A026A7E6}" type="pres">
      <dgm:prSet presAssocID="{1E96CFAC-9B5F-4027-9461-38338220B0DA}" presName="comp" presStyleCnt="0"/>
      <dgm:spPr/>
    </dgm:pt>
    <dgm:pt modelId="{754C825B-F68E-402C-9D0A-2BB4616F1650}" type="pres">
      <dgm:prSet presAssocID="{1E96CFAC-9B5F-4027-9461-38338220B0DA}" presName="box" presStyleLbl="node1" presStyleIdx="2" presStyleCnt="3"/>
      <dgm:spPr/>
      <dgm:t>
        <a:bodyPr/>
        <a:lstStyle/>
        <a:p>
          <a:endParaRPr lang="es-MX"/>
        </a:p>
      </dgm:t>
    </dgm:pt>
    <dgm:pt modelId="{AAA5637D-07A1-4234-B047-E9D8F5BA4D3D}" type="pres">
      <dgm:prSet presAssocID="{1E96CFAC-9B5F-4027-9461-38338220B0D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4763FCC-417B-4AAB-BD75-4CEA8EAFB2E4}" type="pres">
      <dgm:prSet presAssocID="{1E96CFAC-9B5F-4027-9461-38338220B0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217ADC-4487-4FD2-8986-6DD69AA82EBF}" srcId="{24DF203B-7430-4A72-9D23-1FE9FC9DA9D1}" destId="{1E96CFAC-9B5F-4027-9461-38338220B0DA}" srcOrd="2" destOrd="0" parTransId="{C737D6E3-35D8-4903-9AE1-7806C64AEB7F}" sibTransId="{110FD926-FBCC-4FCC-8522-87E54FCD804C}"/>
    <dgm:cxn modelId="{968FF31F-449E-4B70-A21F-2584B07A043C}" type="presOf" srcId="{24DF203B-7430-4A72-9D23-1FE9FC9DA9D1}" destId="{DE3D74B0-6539-433F-9668-B8FE5F31A246}" srcOrd="0" destOrd="0" presId="urn:microsoft.com/office/officeart/2005/8/layout/vList4"/>
    <dgm:cxn modelId="{159753B3-7343-49AD-B9BB-3ED827F44296}" srcId="{24DF203B-7430-4A72-9D23-1FE9FC9DA9D1}" destId="{E27818EE-4491-417E-957A-2BF5A0BC134F}" srcOrd="0" destOrd="0" parTransId="{A9DFB146-6798-41B5-8003-C15370EDE7F5}" sibTransId="{E26C946B-6F08-40E5-AD1B-B99FEBC225E8}"/>
    <dgm:cxn modelId="{AB7A8DC4-778D-4683-A21C-1D68EA51A7FC}" type="presOf" srcId="{E27818EE-4491-417E-957A-2BF5A0BC134F}" destId="{CE4878D4-8DB7-4E50-B2B6-10653AD9AEA2}" srcOrd="1" destOrd="0" presId="urn:microsoft.com/office/officeart/2005/8/layout/vList4"/>
    <dgm:cxn modelId="{2D1CAEE8-6C1D-4B5E-BF07-2E7F1319A5B0}" type="presOf" srcId="{1E96CFAC-9B5F-4027-9461-38338220B0DA}" destId="{754C825B-F68E-402C-9D0A-2BB4616F1650}" srcOrd="0" destOrd="0" presId="urn:microsoft.com/office/officeart/2005/8/layout/vList4"/>
    <dgm:cxn modelId="{9873472C-C7B9-47B7-893A-38685995EFC7}" type="presOf" srcId="{E27818EE-4491-417E-957A-2BF5A0BC134F}" destId="{FB04E564-BBF6-42A8-8775-6C2C77989606}" srcOrd="0" destOrd="0" presId="urn:microsoft.com/office/officeart/2005/8/layout/vList4"/>
    <dgm:cxn modelId="{645D628B-6220-43EC-B183-83BBC1BED22A}" srcId="{24DF203B-7430-4A72-9D23-1FE9FC9DA9D1}" destId="{937315A7-7E69-4755-B5D1-B4F0EE28FDE7}" srcOrd="1" destOrd="0" parTransId="{5E2301ED-0EF2-4A45-B967-CBD9DFE5FFBC}" sibTransId="{DE99336E-79BF-4543-9D46-0BDE49357F08}"/>
    <dgm:cxn modelId="{14F01CC5-2FD4-45E5-BD08-401B237DCE25}" type="presOf" srcId="{937315A7-7E69-4755-B5D1-B4F0EE28FDE7}" destId="{9A9AFBB3-8013-4248-8B19-F6CB96B78713}" srcOrd="0" destOrd="0" presId="urn:microsoft.com/office/officeart/2005/8/layout/vList4"/>
    <dgm:cxn modelId="{C3AD8092-0C4C-48B0-A62B-4A8CA663C67E}" type="presOf" srcId="{937315A7-7E69-4755-B5D1-B4F0EE28FDE7}" destId="{812CCA04-8FB7-4B0E-BA72-0B70F4B03DEC}" srcOrd="1" destOrd="0" presId="urn:microsoft.com/office/officeart/2005/8/layout/vList4"/>
    <dgm:cxn modelId="{431A323B-E147-41B1-9906-B20E777510D9}" type="presOf" srcId="{1E96CFAC-9B5F-4027-9461-38338220B0DA}" destId="{64763FCC-417B-4AAB-BD75-4CEA8EAFB2E4}" srcOrd="1" destOrd="0" presId="urn:microsoft.com/office/officeart/2005/8/layout/vList4"/>
    <dgm:cxn modelId="{FDBA1B7C-BA07-4403-A3E9-C2EBF14039D0}" type="presParOf" srcId="{DE3D74B0-6539-433F-9668-B8FE5F31A246}" destId="{5B612AD7-7C6A-42B0-A6AA-0390CFD2869A}" srcOrd="0" destOrd="0" presId="urn:microsoft.com/office/officeart/2005/8/layout/vList4"/>
    <dgm:cxn modelId="{15D549DC-B1ED-41F0-B72A-D977DDDDACEC}" type="presParOf" srcId="{5B612AD7-7C6A-42B0-A6AA-0390CFD2869A}" destId="{FB04E564-BBF6-42A8-8775-6C2C77989606}" srcOrd="0" destOrd="0" presId="urn:microsoft.com/office/officeart/2005/8/layout/vList4"/>
    <dgm:cxn modelId="{0972FCAD-D22D-4006-8032-EAFB56A137CC}" type="presParOf" srcId="{5B612AD7-7C6A-42B0-A6AA-0390CFD2869A}" destId="{3726AA32-F0EA-4C64-A1E6-9C884B0ACFB2}" srcOrd="1" destOrd="0" presId="urn:microsoft.com/office/officeart/2005/8/layout/vList4"/>
    <dgm:cxn modelId="{435AC8DA-6681-48D1-8363-E872A41C2209}" type="presParOf" srcId="{5B612AD7-7C6A-42B0-A6AA-0390CFD2869A}" destId="{CE4878D4-8DB7-4E50-B2B6-10653AD9AEA2}" srcOrd="2" destOrd="0" presId="urn:microsoft.com/office/officeart/2005/8/layout/vList4"/>
    <dgm:cxn modelId="{8E5FD45F-E852-46BD-9FF6-BB88563320D3}" type="presParOf" srcId="{DE3D74B0-6539-433F-9668-B8FE5F31A246}" destId="{8F0401E9-34E3-43F7-8804-EF1DC140DC3E}" srcOrd="1" destOrd="0" presId="urn:microsoft.com/office/officeart/2005/8/layout/vList4"/>
    <dgm:cxn modelId="{67F0E994-A026-407D-9004-2A21511EC37C}" type="presParOf" srcId="{DE3D74B0-6539-433F-9668-B8FE5F31A246}" destId="{5D9F3AB7-8EC7-42B7-9847-DB54AC83E616}" srcOrd="2" destOrd="0" presId="urn:microsoft.com/office/officeart/2005/8/layout/vList4"/>
    <dgm:cxn modelId="{3D20F814-5904-4C63-9903-A2978B29DF7E}" type="presParOf" srcId="{5D9F3AB7-8EC7-42B7-9847-DB54AC83E616}" destId="{9A9AFBB3-8013-4248-8B19-F6CB96B78713}" srcOrd="0" destOrd="0" presId="urn:microsoft.com/office/officeart/2005/8/layout/vList4"/>
    <dgm:cxn modelId="{6F0B53CC-B5DC-498A-BE19-2A0067A1C07E}" type="presParOf" srcId="{5D9F3AB7-8EC7-42B7-9847-DB54AC83E616}" destId="{071F7D51-E4F3-4A04-A392-A3087921FBFE}" srcOrd="1" destOrd="0" presId="urn:microsoft.com/office/officeart/2005/8/layout/vList4"/>
    <dgm:cxn modelId="{1855738C-CFE1-4593-8AD6-977C63FB6C20}" type="presParOf" srcId="{5D9F3AB7-8EC7-42B7-9847-DB54AC83E616}" destId="{812CCA04-8FB7-4B0E-BA72-0B70F4B03DEC}" srcOrd="2" destOrd="0" presId="urn:microsoft.com/office/officeart/2005/8/layout/vList4"/>
    <dgm:cxn modelId="{522E3744-E9C0-454A-866A-8848D72A337F}" type="presParOf" srcId="{DE3D74B0-6539-433F-9668-B8FE5F31A246}" destId="{4E9052F7-1532-4F26-8406-58E80FC2C18C}" srcOrd="3" destOrd="0" presId="urn:microsoft.com/office/officeart/2005/8/layout/vList4"/>
    <dgm:cxn modelId="{6B7EC4DE-49B6-4C1F-97FC-24AAFC5FBC5F}" type="presParOf" srcId="{DE3D74B0-6539-433F-9668-B8FE5F31A246}" destId="{90F56460-2F21-495C-8A7A-CF54A026A7E6}" srcOrd="4" destOrd="0" presId="urn:microsoft.com/office/officeart/2005/8/layout/vList4"/>
    <dgm:cxn modelId="{D5094A8B-249D-4A3A-9B27-790BCB82621B}" type="presParOf" srcId="{90F56460-2F21-495C-8A7A-CF54A026A7E6}" destId="{754C825B-F68E-402C-9D0A-2BB4616F1650}" srcOrd="0" destOrd="0" presId="urn:microsoft.com/office/officeart/2005/8/layout/vList4"/>
    <dgm:cxn modelId="{2268FF68-0A35-4AB2-851C-2052C7D10D1C}" type="presParOf" srcId="{90F56460-2F21-495C-8A7A-CF54A026A7E6}" destId="{AAA5637D-07A1-4234-B047-E9D8F5BA4D3D}" srcOrd="1" destOrd="0" presId="urn:microsoft.com/office/officeart/2005/8/layout/vList4"/>
    <dgm:cxn modelId="{90643391-5B96-47EA-AB60-20773F70C84C}" type="presParOf" srcId="{90F56460-2F21-495C-8A7A-CF54A026A7E6}" destId="{64763FCC-417B-4AAB-BD75-4CEA8EAFB2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A79A0D4-5028-469B-A0F4-137A1EE0182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8368F7F-4806-4CAD-B94E-00863B0C0D46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la </a:t>
          </a:r>
          <a:r>
            <a:rPr lang="es-MX" b="1" i="1" dirty="0" smtClean="0">
              <a:solidFill>
                <a:srgbClr val="FFFF00"/>
              </a:solidFill>
            </a:rPr>
            <a:t>Liturgia</a:t>
          </a:r>
          <a:r>
            <a:rPr lang="es-MX" dirty="0" smtClean="0">
              <a:solidFill>
                <a:srgbClr val="C00000"/>
              </a:solidFill>
            </a:rPr>
            <a:t> o participación sacramental</a:t>
          </a:r>
          <a:r>
            <a:rPr lang="es-MX" dirty="0" smtClean="0"/>
            <a:t>, </a:t>
          </a:r>
          <a:endParaRPr lang="es-MX" dirty="0"/>
        </a:p>
      </dgm:t>
    </dgm:pt>
    <dgm:pt modelId="{C2F90BAD-DCB4-4B1D-95CB-60AA67CA3E04}" type="parTrans" cxnId="{E248CE7F-444D-4B56-96B6-87F3BD1FF44A}">
      <dgm:prSet/>
      <dgm:spPr/>
      <dgm:t>
        <a:bodyPr/>
        <a:lstStyle/>
        <a:p>
          <a:endParaRPr lang="es-MX"/>
        </a:p>
      </dgm:t>
    </dgm:pt>
    <dgm:pt modelId="{30B733B2-8141-446D-94DC-2473791720B6}" type="sibTrans" cxnId="{E248CE7F-444D-4B56-96B6-87F3BD1FF44A}">
      <dgm:prSet/>
      <dgm:spPr/>
      <dgm:t>
        <a:bodyPr/>
        <a:lstStyle/>
        <a:p>
          <a:endParaRPr lang="es-MX"/>
        </a:p>
      </dgm:t>
    </dgm:pt>
    <dgm:pt modelId="{86CC376C-84A8-4C28-A276-36CFCC6B215D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la </a:t>
          </a:r>
          <a:r>
            <a:rPr lang="es-MX" b="1" i="1" dirty="0" smtClean="0">
              <a:solidFill>
                <a:srgbClr val="FFFF00"/>
              </a:solidFill>
            </a:rPr>
            <a:t>Diaconía</a:t>
          </a:r>
          <a:r>
            <a:rPr lang="es-MX" dirty="0" smtClean="0"/>
            <a:t> o transformación social de la caridad y el servicio a los más pobres, </a:t>
          </a:r>
          <a:endParaRPr lang="es-MX" dirty="0"/>
        </a:p>
      </dgm:t>
    </dgm:pt>
    <dgm:pt modelId="{A51F7352-C248-4B43-8989-9F080A96D68E}" type="parTrans" cxnId="{EEE12C64-FD8F-491C-BFAB-E8CBB4B543CA}">
      <dgm:prSet/>
      <dgm:spPr/>
      <dgm:t>
        <a:bodyPr/>
        <a:lstStyle/>
        <a:p>
          <a:endParaRPr lang="es-MX"/>
        </a:p>
      </dgm:t>
    </dgm:pt>
    <dgm:pt modelId="{EE0A8940-0CD1-4F76-9238-60714F8AC73A}" type="sibTrans" cxnId="{EEE12C64-FD8F-491C-BFAB-E8CBB4B543CA}">
      <dgm:prSet/>
      <dgm:spPr/>
      <dgm:t>
        <a:bodyPr/>
        <a:lstStyle/>
        <a:p>
          <a:endParaRPr lang="es-MX"/>
        </a:p>
      </dgm:t>
    </dgm:pt>
    <dgm:pt modelId="{6FE14F21-81AD-4A87-B248-1E4C5A78563A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y la </a:t>
          </a:r>
          <a:r>
            <a:rPr lang="es-MX" b="1" i="1" dirty="0" err="1" smtClean="0">
              <a:solidFill>
                <a:srgbClr val="FFFF00"/>
              </a:solidFill>
            </a:rPr>
            <a:t>Missio</a:t>
          </a:r>
          <a:r>
            <a:rPr lang="es-MX" dirty="0" smtClean="0">
              <a:solidFill>
                <a:srgbClr val="FFFF00"/>
              </a:solidFill>
            </a:rPr>
            <a:t> </a:t>
          </a:r>
          <a:r>
            <a:rPr lang="es-MX" dirty="0" smtClean="0"/>
            <a:t>o apostolado misionero.</a:t>
          </a:r>
          <a:endParaRPr lang="es-MX" dirty="0"/>
        </a:p>
      </dgm:t>
    </dgm:pt>
    <dgm:pt modelId="{42E6D54C-B495-48FB-ACFD-0E260519320F}" type="parTrans" cxnId="{EB08D6CE-7587-4437-B8B6-880ED5494E6D}">
      <dgm:prSet/>
      <dgm:spPr/>
      <dgm:t>
        <a:bodyPr/>
        <a:lstStyle/>
        <a:p>
          <a:endParaRPr lang="es-MX"/>
        </a:p>
      </dgm:t>
    </dgm:pt>
    <dgm:pt modelId="{03A32732-F7CF-4F4D-B50C-3010FD33AF9F}" type="sibTrans" cxnId="{EB08D6CE-7587-4437-B8B6-880ED5494E6D}">
      <dgm:prSet/>
      <dgm:spPr/>
      <dgm:t>
        <a:bodyPr/>
        <a:lstStyle/>
        <a:p>
          <a:endParaRPr lang="es-MX"/>
        </a:p>
      </dgm:t>
    </dgm:pt>
    <dgm:pt modelId="{685C3D5A-A0A0-4BD9-81CF-79106114C835}" type="pres">
      <dgm:prSet presAssocID="{4A79A0D4-5028-469B-A0F4-137A1EE018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130C043-0D71-4CD5-AA97-1B4A516A1E36}" type="pres">
      <dgm:prSet presAssocID="{08368F7F-4806-4CAD-B94E-00863B0C0D46}" presName="comp" presStyleCnt="0"/>
      <dgm:spPr/>
    </dgm:pt>
    <dgm:pt modelId="{10564A86-1CC1-4823-B46C-6CD0BA1BA10D}" type="pres">
      <dgm:prSet presAssocID="{08368F7F-4806-4CAD-B94E-00863B0C0D46}" presName="box" presStyleLbl="node1" presStyleIdx="0" presStyleCnt="3"/>
      <dgm:spPr/>
      <dgm:t>
        <a:bodyPr/>
        <a:lstStyle/>
        <a:p>
          <a:endParaRPr lang="es-MX"/>
        </a:p>
      </dgm:t>
    </dgm:pt>
    <dgm:pt modelId="{BA85380F-1C50-407F-92F4-97B6E739B4C2}" type="pres">
      <dgm:prSet presAssocID="{08368F7F-4806-4CAD-B94E-00863B0C0D4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2DB1AB-7BFF-4C09-B501-E32EB138C974}" type="pres">
      <dgm:prSet presAssocID="{08368F7F-4806-4CAD-B94E-00863B0C0D4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19E523-17CF-47E4-967A-BE83CE9959C6}" type="pres">
      <dgm:prSet presAssocID="{30B733B2-8141-446D-94DC-2473791720B6}" presName="spacer" presStyleCnt="0"/>
      <dgm:spPr/>
    </dgm:pt>
    <dgm:pt modelId="{CDD3A3E0-FCD6-42FB-B84C-3CB35E5FD3FE}" type="pres">
      <dgm:prSet presAssocID="{86CC376C-84A8-4C28-A276-36CFCC6B215D}" presName="comp" presStyleCnt="0"/>
      <dgm:spPr/>
    </dgm:pt>
    <dgm:pt modelId="{90E50A10-BF6F-4028-AA86-7B56B293A7E8}" type="pres">
      <dgm:prSet presAssocID="{86CC376C-84A8-4C28-A276-36CFCC6B215D}" presName="box" presStyleLbl="node1" presStyleIdx="1" presStyleCnt="3"/>
      <dgm:spPr/>
      <dgm:t>
        <a:bodyPr/>
        <a:lstStyle/>
        <a:p>
          <a:endParaRPr lang="es-MX"/>
        </a:p>
      </dgm:t>
    </dgm:pt>
    <dgm:pt modelId="{A3D0F347-A97F-48E9-9DF1-98B1651CC1FB}" type="pres">
      <dgm:prSet presAssocID="{86CC376C-84A8-4C28-A276-36CFCC6B215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8F34EA-AC43-411E-A810-FDC0504CC86A}" type="pres">
      <dgm:prSet presAssocID="{86CC376C-84A8-4C28-A276-36CFCC6B215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4AD3D1-4284-4E08-886F-D2E523BC9972}" type="pres">
      <dgm:prSet presAssocID="{EE0A8940-0CD1-4F76-9238-60714F8AC73A}" presName="spacer" presStyleCnt="0"/>
      <dgm:spPr/>
    </dgm:pt>
    <dgm:pt modelId="{8C3D735D-5223-4485-A565-74E3A0C677AB}" type="pres">
      <dgm:prSet presAssocID="{6FE14F21-81AD-4A87-B248-1E4C5A78563A}" presName="comp" presStyleCnt="0"/>
      <dgm:spPr/>
    </dgm:pt>
    <dgm:pt modelId="{F59F6353-C39F-4FC3-892D-1748C288D1E3}" type="pres">
      <dgm:prSet presAssocID="{6FE14F21-81AD-4A87-B248-1E4C5A78563A}" presName="box" presStyleLbl="node1" presStyleIdx="2" presStyleCnt="3"/>
      <dgm:spPr/>
      <dgm:t>
        <a:bodyPr/>
        <a:lstStyle/>
        <a:p>
          <a:endParaRPr lang="es-MX"/>
        </a:p>
      </dgm:t>
    </dgm:pt>
    <dgm:pt modelId="{D0AF1ED7-4544-4B0D-9F91-C7D3A0E9AE98}" type="pres">
      <dgm:prSet presAssocID="{6FE14F21-81AD-4A87-B248-1E4C5A78563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161EB0-7FC8-474D-A3AE-FC1C456C862F}" type="pres">
      <dgm:prSet presAssocID="{6FE14F21-81AD-4A87-B248-1E4C5A78563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48A5327-2E0A-4374-AC80-FB5B2F24B665}" type="presOf" srcId="{08368F7F-4806-4CAD-B94E-00863B0C0D46}" destId="{542DB1AB-7BFF-4C09-B501-E32EB138C974}" srcOrd="1" destOrd="0" presId="urn:microsoft.com/office/officeart/2005/8/layout/vList4"/>
    <dgm:cxn modelId="{B63509CC-158F-4CD5-A0B7-5D7A623EBF46}" type="presOf" srcId="{86CC376C-84A8-4C28-A276-36CFCC6B215D}" destId="{468F34EA-AC43-411E-A810-FDC0504CC86A}" srcOrd="1" destOrd="0" presId="urn:microsoft.com/office/officeart/2005/8/layout/vList4"/>
    <dgm:cxn modelId="{074953CC-D6C4-4472-96AB-9AE9286E3044}" type="presOf" srcId="{6FE14F21-81AD-4A87-B248-1E4C5A78563A}" destId="{F59F6353-C39F-4FC3-892D-1748C288D1E3}" srcOrd="0" destOrd="0" presId="urn:microsoft.com/office/officeart/2005/8/layout/vList4"/>
    <dgm:cxn modelId="{EEE12C64-FD8F-491C-BFAB-E8CBB4B543CA}" srcId="{4A79A0D4-5028-469B-A0F4-137A1EE0182A}" destId="{86CC376C-84A8-4C28-A276-36CFCC6B215D}" srcOrd="1" destOrd="0" parTransId="{A51F7352-C248-4B43-8989-9F080A96D68E}" sibTransId="{EE0A8940-0CD1-4F76-9238-60714F8AC73A}"/>
    <dgm:cxn modelId="{E3D6A1F1-E11C-44C9-90D1-68ECA87F12CF}" type="presOf" srcId="{86CC376C-84A8-4C28-A276-36CFCC6B215D}" destId="{90E50A10-BF6F-4028-AA86-7B56B293A7E8}" srcOrd="0" destOrd="0" presId="urn:microsoft.com/office/officeart/2005/8/layout/vList4"/>
    <dgm:cxn modelId="{1A2D7913-A716-469D-A163-FB1E42E13454}" type="presOf" srcId="{08368F7F-4806-4CAD-B94E-00863B0C0D46}" destId="{10564A86-1CC1-4823-B46C-6CD0BA1BA10D}" srcOrd="0" destOrd="0" presId="urn:microsoft.com/office/officeart/2005/8/layout/vList4"/>
    <dgm:cxn modelId="{52D6F42E-D019-48E0-9E72-F8718B705BDB}" type="presOf" srcId="{6FE14F21-81AD-4A87-B248-1E4C5A78563A}" destId="{1F161EB0-7FC8-474D-A3AE-FC1C456C862F}" srcOrd="1" destOrd="0" presId="urn:microsoft.com/office/officeart/2005/8/layout/vList4"/>
    <dgm:cxn modelId="{EB08D6CE-7587-4437-B8B6-880ED5494E6D}" srcId="{4A79A0D4-5028-469B-A0F4-137A1EE0182A}" destId="{6FE14F21-81AD-4A87-B248-1E4C5A78563A}" srcOrd="2" destOrd="0" parTransId="{42E6D54C-B495-48FB-ACFD-0E260519320F}" sibTransId="{03A32732-F7CF-4F4D-B50C-3010FD33AF9F}"/>
    <dgm:cxn modelId="{E248CE7F-444D-4B56-96B6-87F3BD1FF44A}" srcId="{4A79A0D4-5028-469B-A0F4-137A1EE0182A}" destId="{08368F7F-4806-4CAD-B94E-00863B0C0D46}" srcOrd="0" destOrd="0" parTransId="{C2F90BAD-DCB4-4B1D-95CB-60AA67CA3E04}" sibTransId="{30B733B2-8141-446D-94DC-2473791720B6}"/>
    <dgm:cxn modelId="{2BC95B9F-63EE-4E71-BF66-4538BB143DCB}" type="presOf" srcId="{4A79A0D4-5028-469B-A0F4-137A1EE0182A}" destId="{685C3D5A-A0A0-4BD9-81CF-79106114C835}" srcOrd="0" destOrd="0" presId="urn:microsoft.com/office/officeart/2005/8/layout/vList4"/>
    <dgm:cxn modelId="{33662862-ECFD-43E7-BBBB-5E5274321F66}" type="presParOf" srcId="{685C3D5A-A0A0-4BD9-81CF-79106114C835}" destId="{4130C043-0D71-4CD5-AA97-1B4A516A1E36}" srcOrd="0" destOrd="0" presId="urn:microsoft.com/office/officeart/2005/8/layout/vList4"/>
    <dgm:cxn modelId="{F75A4953-FBD9-40AB-84C1-54445ECE3F99}" type="presParOf" srcId="{4130C043-0D71-4CD5-AA97-1B4A516A1E36}" destId="{10564A86-1CC1-4823-B46C-6CD0BA1BA10D}" srcOrd="0" destOrd="0" presId="urn:microsoft.com/office/officeart/2005/8/layout/vList4"/>
    <dgm:cxn modelId="{BC89CEA7-6CDF-43B0-8CD3-72B658F16C6C}" type="presParOf" srcId="{4130C043-0D71-4CD5-AA97-1B4A516A1E36}" destId="{BA85380F-1C50-407F-92F4-97B6E739B4C2}" srcOrd="1" destOrd="0" presId="urn:microsoft.com/office/officeart/2005/8/layout/vList4"/>
    <dgm:cxn modelId="{5255007B-225E-4153-9BB4-9A8F42068E74}" type="presParOf" srcId="{4130C043-0D71-4CD5-AA97-1B4A516A1E36}" destId="{542DB1AB-7BFF-4C09-B501-E32EB138C974}" srcOrd="2" destOrd="0" presId="urn:microsoft.com/office/officeart/2005/8/layout/vList4"/>
    <dgm:cxn modelId="{40E1CB48-AC98-4E81-BDC9-7EF136325D81}" type="presParOf" srcId="{685C3D5A-A0A0-4BD9-81CF-79106114C835}" destId="{7019E523-17CF-47E4-967A-BE83CE9959C6}" srcOrd="1" destOrd="0" presId="urn:microsoft.com/office/officeart/2005/8/layout/vList4"/>
    <dgm:cxn modelId="{7B3297E7-4381-4C46-A9DB-B9B6A966F55A}" type="presParOf" srcId="{685C3D5A-A0A0-4BD9-81CF-79106114C835}" destId="{CDD3A3E0-FCD6-42FB-B84C-3CB35E5FD3FE}" srcOrd="2" destOrd="0" presId="urn:microsoft.com/office/officeart/2005/8/layout/vList4"/>
    <dgm:cxn modelId="{2679CEF2-844E-47C1-AF05-2CDCC4E1B9C0}" type="presParOf" srcId="{CDD3A3E0-FCD6-42FB-B84C-3CB35E5FD3FE}" destId="{90E50A10-BF6F-4028-AA86-7B56B293A7E8}" srcOrd="0" destOrd="0" presId="urn:microsoft.com/office/officeart/2005/8/layout/vList4"/>
    <dgm:cxn modelId="{3609F71C-4786-46DE-A88C-32ACE1E0D085}" type="presParOf" srcId="{CDD3A3E0-FCD6-42FB-B84C-3CB35E5FD3FE}" destId="{A3D0F347-A97F-48E9-9DF1-98B1651CC1FB}" srcOrd="1" destOrd="0" presId="urn:microsoft.com/office/officeart/2005/8/layout/vList4"/>
    <dgm:cxn modelId="{7DCCAC23-7C3D-4FD9-8CB4-7501FB3BD5BE}" type="presParOf" srcId="{CDD3A3E0-FCD6-42FB-B84C-3CB35E5FD3FE}" destId="{468F34EA-AC43-411E-A810-FDC0504CC86A}" srcOrd="2" destOrd="0" presId="urn:microsoft.com/office/officeart/2005/8/layout/vList4"/>
    <dgm:cxn modelId="{E82F3A23-0F19-42F2-A81B-6F2ADDA3530A}" type="presParOf" srcId="{685C3D5A-A0A0-4BD9-81CF-79106114C835}" destId="{114AD3D1-4284-4E08-886F-D2E523BC9972}" srcOrd="3" destOrd="0" presId="urn:microsoft.com/office/officeart/2005/8/layout/vList4"/>
    <dgm:cxn modelId="{820B3366-15C4-4483-AE88-4C1101DF7DE8}" type="presParOf" srcId="{685C3D5A-A0A0-4BD9-81CF-79106114C835}" destId="{8C3D735D-5223-4485-A565-74E3A0C677AB}" srcOrd="4" destOrd="0" presId="urn:microsoft.com/office/officeart/2005/8/layout/vList4"/>
    <dgm:cxn modelId="{91EEEE36-24C9-461A-9C07-43AAAD28AE10}" type="presParOf" srcId="{8C3D735D-5223-4485-A565-74E3A0C677AB}" destId="{F59F6353-C39F-4FC3-892D-1748C288D1E3}" srcOrd="0" destOrd="0" presId="urn:microsoft.com/office/officeart/2005/8/layout/vList4"/>
    <dgm:cxn modelId="{2A91920C-E406-4373-96E9-109F494F00A9}" type="presParOf" srcId="{8C3D735D-5223-4485-A565-74E3A0C677AB}" destId="{D0AF1ED7-4544-4B0D-9F91-C7D3A0E9AE98}" srcOrd="1" destOrd="0" presId="urn:microsoft.com/office/officeart/2005/8/layout/vList4"/>
    <dgm:cxn modelId="{102BF7A2-A705-46A3-8AB5-030F73A15FAA}" type="presParOf" srcId="{8C3D735D-5223-4485-A565-74E3A0C677AB}" destId="{1F161EB0-7FC8-474D-A3AE-FC1C456C86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A614B78-F6EF-49B4-978A-33264ECDD1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D3C7D5B-965D-4161-A550-18D9B9384E58}">
      <dgm:prSet phldrT="[Texto]"/>
      <dgm:spPr/>
      <dgm:t>
        <a:bodyPr/>
        <a:lstStyle/>
        <a:p>
          <a:r>
            <a:rPr lang="es-ES" dirty="0" smtClean="0"/>
            <a:t>PROFETAS</a:t>
          </a:r>
          <a:endParaRPr lang="es-MX" dirty="0"/>
        </a:p>
      </dgm:t>
    </dgm:pt>
    <dgm:pt modelId="{9084F658-EF70-4DE5-A6E0-2D553FEE1EAF}" type="parTrans" cxnId="{3DBB9713-743B-44EE-9B3F-528E6278CD9E}">
      <dgm:prSet/>
      <dgm:spPr/>
      <dgm:t>
        <a:bodyPr/>
        <a:lstStyle/>
        <a:p>
          <a:endParaRPr lang="es-MX"/>
        </a:p>
      </dgm:t>
    </dgm:pt>
    <dgm:pt modelId="{B3E10C87-CDD3-4FFA-8E54-804020796214}" type="sibTrans" cxnId="{3DBB9713-743B-44EE-9B3F-528E6278CD9E}">
      <dgm:prSet/>
      <dgm:spPr/>
      <dgm:t>
        <a:bodyPr/>
        <a:lstStyle/>
        <a:p>
          <a:endParaRPr lang="es-MX"/>
        </a:p>
      </dgm:t>
    </dgm:pt>
    <dgm:pt modelId="{D0AA9B91-D4F5-4998-A014-E3432D6556C8}">
      <dgm:prSet phldrT="[Texto]"/>
      <dgm:spPr/>
      <dgm:t>
        <a:bodyPr/>
        <a:lstStyle/>
        <a:p>
          <a:r>
            <a:rPr lang="es-ES" dirty="0" smtClean="0"/>
            <a:t>SACERDOTES</a:t>
          </a:r>
          <a:endParaRPr lang="es-MX" dirty="0"/>
        </a:p>
      </dgm:t>
    </dgm:pt>
    <dgm:pt modelId="{7A2361D1-FCE0-4FB8-AED7-F900E2AA5D85}" type="parTrans" cxnId="{B816FCBF-1075-4396-863B-8159D6C79A33}">
      <dgm:prSet/>
      <dgm:spPr/>
      <dgm:t>
        <a:bodyPr/>
        <a:lstStyle/>
        <a:p>
          <a:endParaRPr lang="es-MX"/>
        </a:p>
      </dgm:t>
    </dgm:pt>
    <dgm:pt modelId="{8603F9A9-EBC0-4972-9DB1-4F10BCE77DA5}" type="sibTrans" cxnId="{B816FCBF-1075-4396-863B-8159D6C79A33}">
      <dgm:prSet/>
      <dgm:spPr/>
      <dgm:t>
        <a:bodyPr/>
        <a:lstStyle/>
        <a:p>
          <a:endParaRPr lang="es-MX"/>
        </a:p>
      </dgm:t>
    </dgm:pt>
    <dgm:pt modelId="{4D48732A-D8FA-417D-810C-69CD30805DD1}">
      <dgm:prSet phldrT="[Texto]"/>
      <dgm:spPr/>
      <dgm:t>
        <a:bodyPr/>
        <a:lstStyle/>
        <a:p>
          <a:r>
            <a:rPr lang="es-ES" dirty="0" smtClean="0"/>
            <a:t>PASTORES</a:t>
          </a:r>
          <a:endParaRPr lang="es-MX" dirty="0"/>
        </a:p>
      </dgm:t>
    </dgm:pt>
    <dgm:pt modelId="{F9CCCCC4-DFCE-49C0-85B3-1B0CE1EA5428}" type="parTrans" cxnId="{BC4FAEFD-0B99-4E6A-9298-2AEAD9EC6F25}">
      <dgm:prSet/>
      <dgm:spPr/>
      <dgm:t>
        <a:bodyPr/>
        <a:lstStyle/>
        <a:p>
          <a:endParaRPr lang="es-MX"/>
        </a:p>
      </dgm:t>
    </dgm:pt>
    <dgm:pt modelId="{82213442-6FAF-43DB-8477-C802186DE0E5}" type="sibTrans" cxnId="{BC4FAEFD-0B99-4E6A-9298-2AEAD9EC6F25}">
      <dgm:prSet/>
      <dgm:spPr/>
      <dgm:t>
        <a:bodyPr/>
        <a:lstStyle/>
        <a:p>
          <a:endParaRPr lang="es-MX"/>
        </a:p>
      </dgm:t>
    </dgm:pt>
    <dgm:pt modelId="{3C7BC16C-5081-4155-8B63-9CB52F52C9AE}">
      <dgm:prSet/>
      <dgm:spPr/>
      <dgm:t>
        <a:bodyPr/>
        <a:lstStyle/>
        <a:p>
          <a:r>
            <a:rPr lang="es-ES" dirty="0" smtClean="0"/>
            <a:t>REYES</a:t>
          </a:r>
          <a:endParaRPr lang="es-MX" dirty="0"/>
        </a:p>
      </dgm:t>
    </dgm:pt>
    <dgm:pt modelId="{98DEAF29-32EF-45CC-B38C-DCC5F68957D6}" type="parTrans" cxnId="{0CC3CCEE-1BC1-4BD1-86DC-944EC55634B7}">
      <dgm:prSet/>
      <dgm:spPr/>
      <dgm:t>
        <a:bodyPr/>
        <a:lstStyle/>
        <a:p>
          <a:endParaRPr lang="es-MX"/>
        </a:p>
      </dgm:t>
    </dgm:pt>
    <dgm:pt modelId="{15481529-7769-483A-A956-64E04D55F990}" type="sibTrans" cxnId="{0CC3CCEE-1BC1-4BD1-86DC-944EC55634B7}">
      <dgm:prSet/>
      <dgm:spPr/>
      <dgm:t>
        <a:bodyPr/>
        <a:lstStyle/>
        <a:p>
          <a:endParaRPr lang="es-MX"/>
        </a:p>
      </dgm:t>
    </dgm:pt>
    <dgm:pt modelId="{2853F38E-2ED2-4E1D-8A31-3CC7C0262615}" type="pres">
      <dgm:prSet presAssocID="{9A614B78-F6EF-49B4-978A-33264ECDD1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6C4A89F-690E-4FB8-AD9F-113BF7AB150A}" type="pres">
      <dgm:prSet presAssocID="{2D3C7D5B-965D-4161-A550-18D9B9384E58}" presName="comp" presStyleCnt="0"/>
      <dgm:spPr/>
    </dgm:pt>
    <dgm:pt modelId="{4614D48B-43CD-4E89-8F12-BB1104B99BAE}" type="pres">
      <dgm:prSet presAssocID="{2D3C7D5B-965D-4161-A550-18D9B9384E58}" presName="box" presStyleLbl="node1" presStyleIdx="0" presStyleCnt="4"/>
      <dgm:spPr/>
      <dgm:t>
        <a:bodyPr/>
        <a:lstStyle/>
        <a:p>
          <a:endParaRPr lang="es-MX"/>
        </a:p>
      </dgm:t>
    </dgm:pt>
    <dgm:pt modelId="{E6EACDDD-6BA0-4198-AC1F-D51B3F4A22B2}" type="pres">
      <dgm:prSet presAssocID="{2D3C7D5B-965D-4161-A550-18D9B9384E5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3BF0C-5A99-43E2-9582-94C85B97FDA0}" type="pres">
      <dgm:prSet presAssocID="{2D3C7D5B-965D-4161-A550-18D9B9384E5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4C7903-F793-4C2E-A1A6-64E17375232E}" type="pres">
      <dgm:prSet presAssocID="{B3E10C87-CDD3-4FFA-8E54-804020796214}" presName="spacer" presStyleCnt="0"/>
      <dgm:spPr/>
    </dgm:pt>
    <dgm:pt modelId="{3AE2D338-ECE9-4CF1-96CB-C54E5D46D9A9}" type="pres">
      <dgm:prSet presAssocID="{D0AA9B91-D4F5-4998-A014-E3432D6556C8}" presName="comp" presStyleCnt="0"/>
      <dgm:spPr/>
    </dgm:pt>
    <dgm:pt modelId="{E3BD4DBB-59F0-43FA-B684-25D52786B5CC}" type="pres">
      <dgm:prSet presAssocID="{D0AA9B91-D4F5-4998-A014-E3432D6556C8}" presName="box" presStyleLbl="node1" presStyleIdx="1" presStyleCnt="4"/>
      <dgm:spPr/>
      <dgm:t>
        <a:bodyPr/>
        <a:lstStyle/>
        <a:p>
          <a:endParaRPr lang="es-MX"/>
        </a:p>
      </dgm:t>
    </dgm:pt>
    <dgm:pt modelId="{612A833D-93FB-4D45-995C-B949FB56ECA9}" type="pres">
      <dgm:prSet presAssocID="{D0AA9B91-D4F5-4998-A014-E3432D6556C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7D1C7E-D5E6-43A9-91E4-B76CF46FCD50}" type="pres">
      <dgm:prSet presAssocID="{D0AA9B91-D4F5-4998-A014-E3432D6556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7891DF-A11F-42AC-9020-B0B8EDA23679}" type="pres">
      <dgm:prSet presAssocID="{8603F9A9-EBC0-4972-9DB1-4F10BCE77DA5}" presName="spacer" presStyleCnt="0"/>
      <dgm:spPr/>
    </dgm:pt>
    <dgm:pt modelId="{F092799C-160A-47DC-92A1-1CA62D821D6B}" type="pres">
      <dgm:prSet presAssocID="{3C7BC16C-5081-4155-8B63-9CB52F52C9AE}" presName="comp" presStyleCnt="0"/>
      <dgm:spPr/>
    </dgm:pt>
    <dgm:pt modelId="{F14E1EF8-3798-498C-9179-2A2D83C58660}" type="pres">
      <dgm:prSet presAssocID="{3C7BC16C-5081-4155-8B63-9CB52F52C9AE}" presName="box" presStyleLbl="node1" presStyleIdx="2" presStyleCnt="4"/>
      <dgm:spPr/>
      <dgm:t>
        <a:bodyPr/>
        <a:lstStyle/>
        <a:p>
          <a:endParaRPr lang="es-MX"/>
        </a:p>
      </dgm:t>
    </dgm:pt>
    <dgm:pt modelId="{26D817FF-8129-48DC-8B80-474D243D01AA}" type="pres">
      <dgm:prSet presAssocID="{3C7BC16C-5081-4155-8B63-9CB52F52C9A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CDDC78-CAD6-41F1-98A0-64A6EA966CAC}" type="pres">
      <dgm:prSet presAssocID="{3C7BC16C-5081-4155-8B63-9CB52F52C9A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B7B16A-C3A5-4E95-904C-89DB94B31B39}" type="pres">
      <dgm:prSet presAssocID="{15481529-7769-483A-A956-64E04D55F990}" presName="spacer" presStyleCnt="0"/>
      <dgm:spPr/>
    </dgm:pt>
    <dgm:pt modelId="{6DB93B28-C79D-4421-A3DE-A88805C27A84}" type="pres">
      <dgm:prSet presAssocID="{4D48732A-D8FA-417D-810C-69CD30805DD1}" presName="comp" presStyleCnt="0"/>
      <dgm:spPr/>
    </dgm:pt>
    <dgm:pt modelId="{7D89BE02-2397-4995-AF43-D2EFFBDC5048}" type="pres">
      <dgm:prSet presAssocID="{4D48732A-D8FA-417D-810C-69CD30805DD1}" presName="box" presStyleLbl="node1" presStyleIdx="3" presStyleCnt="4"/>
      <dgm:spPr/>
      <dgm:t>
        <a:bodyPr/>
        <a:lstStyle/>
        <a:p>
          <a:endParaRPr lang="es-MX"/>
        </a:p>
      </dgm:t>
    </dgm:pt>
    <dgm:pt modelId="{E28802B5-08B0-4715-A5F2-F8B36BFD09B4}" type="pres">
      <dgm:prSet presAssocID="{4D48732A-D8FA-417D-810C-69CD30805DD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11D940-9BE2-4ACC-ACB4-005862DDD423}" type="pres">
      <dgm:prSet presAssocID="{4D48732A-D8FA-417D-810C-69CD30805DD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DCDAF77-4C5A-4CB4-8220-47A5918E5FD2}" type="presOf" srcId="{4D48732A-D8FA-417D-810C-69CD30805DD1}" destId="{C611D940-9BE2-4ACC-ACB4-005862DDD423}" srcOrd="1" destOrd="0" presId="urn:microsoft.com/office/officeart/2005/8/layout/vList4"/>
    <dgm:cxn modelId="{3DBB9713-743B-44EE-9B3F-528E6278CD9E}" srcId="{9A614B78-F6EF-49B4-978A-33264ECDD1D7}" destId="{2D3C7D5B-965D-4161-A550-18D9B9384E58}" srcOrd="0" destOrd="0" parTransId="{9084F658-EF70-4DE5-A6E0-2D553FEE1EAF}" sibTransId="{B3E10C87-CDD3-4FFA-8E54-804020796214}"/>
    <dgm:cxn modelId="{A578A02F-7E01-41F2-A83D-745100454627}" type="presOf" srcId="{3C7BC16C-5081-4155-8B63-9CB52F52C9AE}" destId="{F14E1EF8-3798-498C-9179-2A2D83C58660}" srcOrd="0" destOrd="0" presId="urn:microsoft.com/office/officeart/2005/8/layout/vList4"/>
    <dgm:cxn modelId="{ACEE3198-E9F1-4117-951D-0F3CBA7EA14F}" type="presOf" srcId="{2D3C7D5B-965D-4161-A550-18D9B9384E58}" destId="{FAB3BF0C-5A99-43E2-9582-94C85B97FDA0}" srcOrd="1" destOrd="0" presId="urn:microsoft.com/office/officeart/2005/8/layout/vList4"/>
    <dgm:cxn modelId="{414977C9-7B18-4F04-88C0-8ABE7ADD0237}" type="presOf" srcId="{9A614B78-F6EF-49B4-978A-33264ECDD1D7}" destId="{2853F38E-2ED2-4E1D-8A31-3CC7C0262615}" srcOrd="0" destOrd="0" presId="urn:microsoft.com/office/officeart/2005/8/layout/vList4"/>
    <dgm:cxn modelId="{C4528C22-456F-416A-8972-9D949E937B30}" type="presOf" srcId="{D0AA9B91-D4F5-4998-A014-E3432D6556C8}" destId="{E3BD4DBB-59F0-43FA-B684-25D52786B5CC}" srcOrd="0" destOrd="0" presId="urn:microsoft.com/office/officeart/2005/8/layout/vList4"/>
    <dgm:cxn modelId="{0C4E2C9D-9B31-48DE-AB41-9968438216BE}" type="presOf" srcId="{3C7BC16C-5081-4155-8B63-9CB52F52C9AE}" destId="{71CDDC78-CAD6-41F1-98A0-64A6EA966CAC}" srcOrd="1" destOrd="0" presId="urn:microsoft.com/office/officeart/2005/8/layout/vList4"/>
    <dgm:cxn modelId="{3AEBE480-DD83-43BF-9BB3-A9052BD6AE5A}" type="presOf" srcId="{D0AA9B91-D4F5-4998-A014-E3432D6556C8}" destId="{1B7D1C7E-D5E6-43A9-91E4-B76CF46FCD50}" srcOrd="1" destOrd="0" presId="urn:microsoft.com/office/officeart/2005/8/layout/vList4"/>
    <dgm:cxn modelId="{B816FCBF-1075-4396-863B-8159D6C79A33}" srcId="{9A614B78-F6EF-49B4-978A-33264ECDD1D7}" destId="{D0AA9B91-D4F5-4998-A014-E3432D6556C8}" srcOrd="1" destOrd="0" parTransId="{7A2361D1-FCE0-4FB8-AED7-F900E2AA5D85}" sibTransId="{8603F9A9-EBC0-4972-9DB1-4F10BCE77DA5}"/>
    <dgm:cxn modelId="{965DDFC8-2A1C-43CE-A434-7AC90483CAA1}" type="presOf" srcId="{4D48732A-D8FA-417D-810C-69CD30805DD1}" destId="{7D89BE02-2397-4995-AF43-D2EFFBDC5048}" srcOrd="0" destOrd="0" presId="urn:microsoft.com/office/officeart/2005/8/layout/vList4"/>
    <dgm:cxn modelId="{BC4FAEFD-0B99-4E6A-9298-2AEAD9EC6F25}" srcId="{9A614B78-F6EF-49B4-978A-33264ECDD1D7}" destId="{4D48732A-D8FA-417D-810C-69CD30805DD1}" srcOrd="3" destOrd="0" parTransId="{F9CCCCC4-DFCE-49C0-85B3-1B0CE1EA5428}" sibTransId="{82213442-6FAF-43DB-8477-C802186DE0E5}"/>
    <dgm:cxn modelId="{0CC3CCEE-1BC1-4BD1-86DC-944EC55634B7}" srcId="{9A614B78-F6EF-49B4-978A-33264ECDD1D7}" destId="{3C7BC16C-5081-4155-8B63-9CB52F52C9AE}" srcOrd="2" destOrd="0" parTransId="{98DEAF29-32EF-45CC-B38C-DCC5F68957D6}" sibTransId="{15481529-7769-483A-A956-64E04D55F990}"/>
    <dgm:cxn modelId="{B12A3EB1-1F94-4425-8EBB-5B7F7A64F057}" type="presOf" srcId="{2D3C7D5B-965D-4161-A550-18D9B9384E58}" destId="{4614D48B-43CD-4E89-8F12-BB1104B99BAE}" srcOrd="0" destOrd="0" presId="urn:microsoft.com/office/officeart/2005/8/layout/vList4"/>
    <dgm:cxn modelId="{58CC1598-8FDA-476E-A4B9-C1C2089A2487}" type="presParOf" srcId="{2853F38E-2ED2-4E1D-8A31-3CC7C0262615}" destId="{D6C4A89F-690E-4FB8-AD9F-113BF7AB150A}" srcOrd="0" destOrd="0" presId="urn:microsoft.com/office/officeart/2005/8/layout/vList4"/>
    <dgm:cxn modelId="{6634A389-6F70-4547-82D6-56FF5B70156A}" type="presParOf" srcId="{D6C4A89F-690E-4FB8-AD9F-113BF7AB150A}" destId="{4614D48B-43CD-4E89-8F12-BB1104B99BAE}" srcOrd="0" destOrd="0" presId="urn:microsoft.com/office/officeart/2005/8/layout/vList4"/>
    <dgm:cxn modelId="{27B983E8-AC68-4CFB-A85A-9552C0A1B5C4}" type="presParOf" srcId="{D6C4A89F-690E-4FB8-AD9F-113BF7AB150A}" destId="{E6EACDDD-6BA0-4198-AC1F-D51B3F4A22B2}" srcOrd="1" destOrd="0" presId="urn:microsoft.com/office/officeart/2005/8/layout/vList4"/>
    <dgm:cxn modelId="{BF048443-5315-47A4-9DA2-A70E805ABB15}" type="presParOf" srcId="{D6C4A89F-690E-4FB8-AD9F-113BF7AB150A}" destId="{FAB3BF0C-5A99-43E2-9582-94C85B97FDA0}" srcOrd="2" destOrd="0" presId="urn:microsoft.com/office/officeart/2005/8/layout/vList4"/>
    <dgm:cxn modelId="{91D32A53-7194-4ED7-B024-786BF85B021C}" type="presParOf" srcId="{2853F38E-2ED2-4E1D-8A31-3CC7C0262615}" destId="{6C4C7903-F793-4C2E-A1A6-64E17375232E}" srcOrd="1" destOrd="0" presId="urn:microsoft.com/office/officeart/2005/8/layout/vList4"/>
    <dgm:cxn modelId="{321C77B1-8DCA-495A-A1A4-5E95FF2BA4D5}" type="presParOf" srcId="{2853F38E-2ED2-4E1D-8A31-3CC7C0262615}" destId="{3AE2D338-ECE9-4CF1-96CB-C54E5D46D9A9}" srcOrd="2" destOrd="0" presId="urn:microsoft.com/office/officeart/2005/8/layout/vList4"/>
    <dgm:cxn modelId="{81C879BD-FBDB-46A1-83D2-BE42EAD6F848}" type="presParOf" srcId="{3AE2D338-ECE9-4CF1-96CB-C54E5D46D9A9}" destId="{E3BD4DBB-59F0-43FA-B684-25D52786B5CC}" srcOrd="0" destOrd="0" presId="urn:microsoft.com/office/officeart/2005/8/layout/vList4"/>
    <dgm:cxn modelId="{3C10CE66-F239-4EF9-A793-427856C8A977}" type="presParOf" srcId="{3AE2D338-ECE9-4CF1-96CB-C54E5D46D9A9}" destId="{612A833D-93FB-4D45-995C-B949FB56ECA9}" srcOrd="1" destOrd="0" presId="urn:microsoft.com/office/officeart/2005/8/layout/vList4"/>
    <dgm:cxn modelId="{51264BE5-3DE5-44F3-A4A0-46626BFD8950}" type="presParOf" srcId="{3AE2D338-ECE9-4CF1-96CB-C54E5D46D9A9}" destId="{1B7D1C7E-D5E6-43A9-91E4-B76CF46FCD50}" srcOrd="2" destOrd="0" presId="urn:microsoft.com/office/officeart/2005/8/layout/vList4"/>
    <dgm:cxn modelId="{2B468735-B178-4F92-ADDE-14DC8B211771}" type="presParOf" srcId="{2853F38E-2ED2-4E1D-8A31-3CC7C0262615}" destId="{0D7891DF-A11F-42AC-9020-B0B8EDA23679}" srcOrd="3" destOrd="0" presId="urn:microsoft.com/office/officeart/2005/8/layout/vList4"/>
    <dgm:cxn modelId="{567E5D1D-1501-4F1E-BBA7-3767FD0A4DA1}" type="presParOf" srcId="{2853F38E-2ED2-4E1D-8A31-3CC7C0262615}" destId="{F092799C-160A-47DC-92A1-1CA62D821D6B}" srcOrd="4" destOrd="0" presId="urn:microsoft.com/office/officeart/2005/8/layout/vList4"/>
    <dgm:cxn modelId="{8A6E60F5-A0C2-4CA8-9116-5F20539FD16A}" type="presParOf" srcId="{F092799C-160A-47DC-92A1-1CA62D821D6B}" destId="{F14E1EF8-3798-498C-9179-2A2D83C58660}" srcOrd="0" destOrd="0" presId="urn:microsoft.com/office/officeart/2005/8/layout/vList4"/>
    <dgm:cxn modelId="{F2BA9CD5-CF55-418B-9681-69F155856BED}" type="presParOf" srcId="{F092799C-160A-47DC-92A1-1CA62D821D6B}" destId="{26D817FF-8129-48DC-8B80-474D243D01AA}" srcOrd="1" destOrd="0" presId="urn:microsoft.com/office/officeart/2005/8/layout/vList4"/>
    <dgm:cxn modelId="{DAF8EBFA-2FD4-4C99-827B-F4761DF2D0BC}" type="presParOf" srcId="{F092799C-160A-47DC-92A1-1CA62D821D6B}" destId="{71CDDC78-CAD6-41F1-98A0-64A6EA966CAC}" srcOrd="2" destOrd="0" presId="urn:microsoft.com/office/officeart/2005/8/layout/vList4"/>
    <dgm:cxn modelId="{945D1482-4FC2-4A04-AF14-CE947A8C92CC}" type="presParOf" srcId="{2853F38E-2ED2-4E1D-8A31-3CC7C0262615}" destId="{DFB7B16A-C3A5-4E95-904C-89DB94B31B39}" srcOrd="5" destOrd="0" presId="urn:microsoft.com/office/officeart/2005/8/layout/vList4"/>
    <dgm:cxn modelId="{575164A0-CC56-4F8C-ADA6-5E50EC211A67}" type="presParOf" srcId="{2853F38E-2ED2-4E1D-8A31-3CC7C0262615}" destId="{6DB93B28-C79D-4421-A3DE-A88805C27A84}" srcOrd="6" destOrd="0" presId="urn:microsoft.com/office/officeart/2005/8/layout/vList4"/>
    <dgm:cxn modelId="{62B89903-BDCD-46B7-BCA4-023B1568C66B}" type="presParOf" srcId="{6DB93B28-C79D-4421-A3DE-A88805C27A84}" destId="{7D89BE02-2397-4995-AF43-D2EFFBDC5048}" srcOrd="0" destOrd="0" presId="urn:microsoft.com/office/officeart/2005/8/layout/vList4"/>
    <dgm:cxn modelId="{3A41C7F9-6639-4F3B-B009-F2CC5E59FCA8}" type="presParOf" srcId="{6DB93B28-C79D-4421-A3DE-A88805C27A84}" destId="{E28802B5-08B0-4715-A5F2-F8B36BFD09B4}" srcOrd="1" destOrd="0" presId="urn:microsoft.com/office/officeart/2005/8/layout/vList4"/>
    <dgm:cxn modelId="{DBA36F94-FD12-4E06-9687-F7BFBC14F0EF}" type="presParOf" srcId="{6DB93B28-C79D-4421-A3DE-A88805C27A84}" destId="{C611D940-9BE2-4ACC-ACB4-005862DDD4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4DF203B-7430-4A72-9D23-1FE9FC9DA9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27818EE-4491-417E-957A-2BF5A0BC134F}">
      <dgm:prSet/>
      <dgm:spPr/>
      <dgm:t>
        <a:bodyPr/>
        <a:lstStyle/>
        <a:p>
          <a:r>
            <a:rPr lang="es-MX" b="1" i="1" dirty="0" err="1" smtClean="0">
              <a:solidFill>
                <a:srgbClr val="FFFF00"/>
              </a:solidFill>
            </a:rPr>
            <a:t>Martiría</a:t>
          </a:r>
          <a:r>
            <a:rPr lang="es-MX" dirty="0" smtClean="0"/>
            <a:t> o testimonio inicial, el kerigma o primer anuncio, la </a:t>
          </a:r>
          <a:r>
            <a:rPr lang="es-MX" dirty="0" err="1" smtClean="0"/>
            <a:t>Metanoia</a:t>
          </a:r>
          <a:r>
            <a:rPr lang="es-MX" dirty="0" smtClean="0"/>
            <a:t> o conversión a la persona de Cristo, </a:t>
          </a:r>
          <a:endParaRPr lang="es-MX" dirty="0"/>
        </a:p>
      </dgm:t>
    </dgm:pt>
    <dgm:pt modelId="{A9DFB146-6798-41B5-8003-C15370EDE7F5}" type="parTrans" cxnId="{159753B3-7343-49AD-B9BB-3ED827F44296}">
      <dgm:prSet/>
      <dgm:spPr/>
      <dgm:t>
        <a:bodyPr/>
        <a:lstStyle/>
        <a:p>
          <a:endParaRPr lang="es-MX"/>
        </a:p>
      </dgm:t>
    </dgm:pt>
    <dgm:pt modelId="{E26C946B-6F08-40E5-AD1B-B99FEBC225E8}" type="sibTrans" cxnId="{159753B3-7343-49AD-B9BB-3ED827F44296}">
      <dgm:prSet/>
      <dgm:spPr/>
      <dgm:t>
        <a:bodyPr/>
        <a:lstStyle/>
        <a:p>
          <a:endParaRPr lang="es-MX"/>
        </a:p>
      </dgm:t>
    </dgm:pt>
    <dgm:pt modelId="{937315A7-7E69-4755-B5D1-B4F0EE28FDE7}">
      <dgm:prSet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la </a:t>
          </a:r>
          <a:r>
            <a:rPr lang="es-MX" b="1" i="1" dirty="0" err="1" smtClean="0">
              <a:solidFill>
                <a:srgbClr val="FFFF00"/>
              </a:solidFill>
            </a:rPr>
            <a:t>Koinonía</a:t>
          </a:r>
          <a:r>
            <a:rPr lang="es-MX" dirty="0" smtClean="0">
              <a:solidFill>
                <a:srgbClr val="FFFF00"/>
              </a:solidFill>
            </a:rPr>
            <a:t> </a:t>
          </a:r>
          <a:r>
            <a:rPr lang="es-MX" dirty="0" smtClean="0"/>
            <a:t>o inserción en la comunión eclesial dentro de una vida comunitaria, </a:t>
          </a:r>
          <a:endParaRPr lang="es-MX" dirty="0"/>
        </a:p>
      </dgm:t>
    </dgm:pt>
    <dgm:pt modelId="{5E2301ED-0EF2-4A45-B967-CBD9DFE5FFBC}" type="parTrans" cxnId="{645D628B-6220-43EC-B183-83BBC1BED22A}">
      <dgm:prSet/>
      <dgm:spPr/>
      <dgm:t>
        <a:bodyPr/>
        <a:lstStyle/>
        <a:p>
          <a:endParaRPr lang="es-MX"/>
        </a:p>
      </dgm:t>
    </dgm:pt>
    <dgm:pt modelId="{DE99336E-79BF-4543-9D46-0BDE49357F08}" type="sibTrans" cxnId="{645D628B-6220-43EC-B183-83BBC1BED22A}">
      <dgm:prSet/>
      <dgm:spPr/>
      <dgm:t>
        <a:bodyPr/>
        <a:lstStyle/>
        <a:p>
          <a:endParaRPr lang="es-MX"/>
        </a:p>
      </dgm:t>
    </dgm:pt>
    <dgm:pt modelId="{1E96CFAC-9B5F-4027-9461-38338220B0DA}">
      <dgm:prSet/>
      <dgm:spPr/>
      <dgm:t>
        <a:bodyPr/>
        <a:lstStyle/>
        <a:p>
          <a:r>
            <a:rPr lang="es-MX" dirty="0" smtClean="0"/>
            <a:t>la </a:t>
          </a:r>
          <a:r>
            <a:rPr lang="es-MX" b="1" i="1" dirty="0" err="1" smtClean="0">
              <a:solidFill>
                <a:srgbClr val="FFFF00"/>
              </a:solidFill>
            </a:rPr>
            <a:t>Didajé</a:t>
          </a:r>
          <a:r>
            <a:rPr lang="es-MX" dirty="0" smtClean="0"/>
            <a:t> o educación en el discipulado permanente de la Palabra, </a:t>
          </a:r>
          <a:endParaRPr lang="es-MX" dirty="0"/>
        </a:p>
      </dgm:t>
    </dgm:pt>
    <dgm:pt modelId="{C737D6E3-35D8-4903-9AE1-7806C64AEB7F}" type="parTrans" cxnId="{FB217ADC-4487-4FD2-8986-6DD69AA82EBF}">
      <dgm:prSet/>
      <dgm:spPr/>
      <dgm:t>
        <a:bodyPr/>
        <a:lstStyle/>
        <a:p>
          <a:endParaRPr lang="es-MX"/>
        </a:p>
      </dgm:t>
    </dgm:pt>
    <dgm:pt modelId="{110FD926-FBCC-4FCC-8522-87E54FCD804C}" type="sibTrans" cxnId="{FB217ADC-4487-4FD2-8986-6DD69AA82EBF}">
      <dgm:prSet/>
      <dgm:spPr/>
      <dgm:t>
        <a:bodyPr/>
        <a:lstStyle/>
        <a:p>
          <a:endParaRPr lang="es-MX"/>
        </a:p>
      </dgm:t>
    </dgm:pt>
    <dgm:pt modelId="{DE3D74B0-6539-433F-9668-B8FE5F31A246}" type="pres">
      <dgm:prSet presAssocID="{24DF203B-7430-4A72-9D23-1FE9FC9DA9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612AD7-7C6A-42B0-A6AA-0390CFD2869A}" type="pres">
      <dgm:prSet presAssocID="{E27818EE-4491-417E-957A-2BF5A0BC134F}" presName="comp" presStyleCnt="0"/>
      <dgm:spPr/>
    </dgm:pt>
    <dgm:pt modelId="{FB04E564-BBF6-42A8-8775-6C2C77989606}" type="pres">
      <dgm:prSet presAssocID="{E27818EE-4491-417E-957A-2BF5A0BC134F}" presName="box" presStyleLbl="node1" presStyleIdx="0" presStyleCnt="3"/>
      <dgm:spPr/>
      <dgm:t>
        <a:bodyPr/>
        <a:lstStyle/>
        <a:p>
          <a:endParaRPr lang="es-MX"/>
        </a:p>
      </dgm:t>
    </dgm:pt>
    <dgm:pt modelId="{3726AA32-F0EA-4C64-A1E6-9C884B0ACFB2}" type="pres">
      <dgm:prSet presAssocID="{E27818EE-4491-417E-957A-2BF5A0BC134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E4878D4-8DB7-4E50-B2B6-10653AD9AEA2}" type="pres">
      <dgm:prSet presAssocID="{E27818EE-4491-417E-957A-2BF5A0BC134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0401E9-34E3-43F7-8804-EF1DC140DC3E}" type="pres">
      <dgm:prSet presAssocID="{E26C946B-6F08-40E5-AD1B-B99FEBC225E8}" presName="spacer" presStyleCnt="0"/>
      <dgm:spPr/>
    </dgm:pt>
    <dgm:pt modelId="{5D9F3AB7-8EC7-42B7-9847-DB54AC83E616}" type="pres">
      <dgm:prSet presAssocID="{937315A7-7E69-4755-B5D1-B4F0EE28FDE7}" presName="comp" presStyleCnt="0"/>
      <dgm:spPr/>
    </dgm:pt>
    <dgm:pt modelId="{9A9AFBB3-8013-4248-8B19-F6CB96B78713}" type="pres">
      <dgm:prSet presAssocID="{937315A7-7E69-4755-B5D1-B4F0EE28FDE7}" presName="box" presStyleLbl="node1" presStyleIdx="1" presStyleCnt="3"/>
      <dgm:spPr/>
      <dgm:t>
        <a:bodyPr/>
        <a:lstStyle/>
        <a:p>
          <a:endParaRPr lang="es-MX"/>
        </a:p>
      </dgm:t>
    </dgm:pt>
    <dgm:pt modelId="{071F7D51-E4F3-4A04-A392-A3087921FBFE}" type="pres">
      <dgm:prSet presAssocID="{937315A7-7E69-4755-B5D1-B4F0EE28FDE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12CCA04-8FB7-4B0E-BA72-0B70F4B03DEC}" type="pres">
      <dgm:prSet presAssocID="{937315A7-7E69-4755-B5D1-B4F0EE28FDE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9052F7-1532-4F26-8406-58E80FC2C18C}" type="pres">
      <dgm:prSet presAssocID="{DE99336E-79BF-4543-9D46-0BDE49357F08}" presName="spacer" presStyleCnt="0"/>
      <dgm:spPr/>
    </dgm:pt>
    <dgm:pt modelId="{90F56460-2F21-495C-8A7A-CF54A026A7E6}" type="pres">
      <dgm:prSet presAssocID="{1E96CFAC-9B5F-4027-9461-38338220B0DA}" presName="comp" presStyleCnt="0"/>
      <dgm:spPr/>
    </dgm:pt>
    <dgm:pt modelId="{754C825B-F68E-402C-9D0A-2BB4616F1650}" type="pres">
      <dgm:prSet presAssocID="{1E96CFAC-9B5F-4027-9461-38338220B0DA}" presName="box" presStyleLbl="node1" presStyleIdx="2" presStyleCnt="3"/>
      <dgm:spPr/>
      <dgm:t>
        <a:bodyPr/>
        <a:lstStyle/>
        <a:p>
          <a:endParaRPr lang="es-MX"/>
        </a:p>
      </dgm:t>
    </dgm:pt>
    <dgm:pt modelId="{AAA5637D-07A1-4234-B047-E9D8F5BA4D3D}" type="pres">
      <dgm:prSet presAssocID="{1E96CFAC-9B5F-4027-9461-38338220B0D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4763FCC-417B-4AAB-BD75-4CEA8EAFB2E4}" type="pres">
      <dgm:prSet presAssocID="{1E96CFAC-9B5F-4027-9461-38338220B0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B217ADC-4487-4FD2-8986-6DD69AA82EBF}" srcId="{24DF203B-7430-4A72-9D23-1FE9FC9DA9D1}" destId="{1E96CFAC-9B5F-4027-9461-38338220B0DA}" srcOrd="2" destOrd="0" parTransId="{C737D6E3-35D8-4903-9AE1-7806C64AEB7F}" sibTransId="{110FD926-FBCC-4FCC-8522-87E54FCD804C}"/>
    <dgm:cxn modelId="{A9293D56-1EB7-4B8D-9151-8AC0603D4B2A}" type="presOf" srcId="{1E96CFAC-9B5F-4027-9461-38338220B0DA}" destId="{64763FCC-417B-4AAB-BD75-4CEA8EAFB2E4}" srcOrd="1" destOrd="0" presId="urn:microsoft.com/office/officeart/2005/8/layout/vList4"/>
    <dgm:cxn modelId="{550CC89A-730C-4646-9B0C-3A975BCACF2C}" type="presOf" srcId="{1E96CFAC-9B5F-4027-9461-38338220B0DA}" destId="{754C825B-F68E-402C-9D0A-2BB4616F1650}" srcOrd="0" destOrd="0" presId="urn:microsoft.com/office/officeart/2005/8/layout/vList4"/>
    <dgm:cxn modelId="{159753B3-7343-49AD-B9BB-3ED827F44296}" srcId="{24DF203B-7430-4A72-9D23-1FE9FC9DA9D1}" destId="{E27818EE-4491-417E-957A-2BF5A0BC134F}" srcOrd="0" destOrd="0" parTransId="{A9DFB146-6798-41B5-8003-C15370EDE7F5}" sibTransId="{E26C946B-6F08-40E5-AD1B-B99FEBC225E8}"/>
    <dgm:cxn modelId="{A3642477-15D5-44D5-A02E-3BECA51774E9}" type="presOf" srcId="{E27818EE-4491-417E-957A-2BF5A0BC134F}" destId="{CE4878D4-8DB7-4E50-B2B6-10653AD9AEA2}" srcOrd="1" destOrd="0" presId="urn:microsoft.com/office/officeart/2005/8/layout/vList4"/>
    <dgm:cxn modelId="{EAC36C09-D558-4C5D-A024-6F5725C8D9A0}" type="presOf" srcId="{937315A7-7E69-4755-B5D1-B4F0EE28FDE7}" destId="{9A9AFBB3-8013-4248-8B19-F6CB96B78713}" srcOrd="0" destOrd="0" presId="urn:microsoft.com/office/officeart/2005/8/layout/vList4"/>
    <dgm:cxn modelId="{645D628B-6220-43EC-B183-83BBC1BED22A}" srcId="{24DF203B-7430-4A72-9D23-1FE9FC9DA9D1}" destId="{937315A7-7E69-4755-B5D1-B4F0EE28FDE7}" srcOrd="1" destOrd="0" parTransId="{5E2301ED-0EF2-4A45-B967-CBD9DFE5FFBC}" sibTransId="{DE99336E-79BF-4543-9D46-0BDE49357F08}"/>
    <dgm:cxn modelId="{662D79DB-065E-4339-90F7-42E4AAF69D82}" type="presOf" srcId="{24DF203B-7430-4A72-9D23-1FE9FC9DA9D1}" destId="{DE3D74B0-6539-433F-9668-B8FE5F31A246}" srcOrd="0" destOrd="0" presId="urn:microsoft.com/office/officeart/2005/8/layout/vList4"/>
    <dgm:cxn modelId="{82672CFE-70A5-4DD5-996B-DA5C3C98491C}" type="presOf" srcId="{E27818EE-4491-417E-957A-2BF5A0BC134F}" destId="{FB04E564-BBF6-42A8-8775-6C2C77989606}" srcOrd="0" destOrd="0" presId="urn:microsoft.com/office/officeart/2005/8/layout/vList4"/>
    <dgm:cxn modelId="{43FB1FE2-8CA9-443D-AF22-9965FE968253}" type="presOf" srcId="{937315A7-7E69-4755-B5D1-B4F0EE28FDE7}" destId="{812CCA04-8FB7-4B0E-BA72-0B70F4B03DEC}" srcOrd="1" destOrd="0" presId="urn:microsoft.com/office/officeart/2005/8/layout/vList4"/>
    <dgm:cxn modelId="{72B75F76-F9BF-49EF-A13B-25945452270C}" type="presParOf" srcId="{DE3D74B0-6539-433F-9668-B8FE5F31A246}" destId="{5B612AD7-7C6A-42B0-A6AA-0390CFD2869A}" srcOrd="0" destOrd="0" presId="urn:microsoft.com/office/officeart/2005/8/layout/vList4"/>
    <dgm:cxn modelId="{2A18A022-64B7-4745-9927-3C18B08C7F1D}" type="presParOf" srcId="{5B612AD7-7C6A-42B0-A6AA-0390CFD2869A}" destId="{FB04E564-BBF6-42A8-8775-6C2C77989606}" srcOrd="0" destOrd="0" presId="urn:microsoft.com/office/officeart/2005/8/layout/vList4"/>
    <dgm:cxn modelId="{15FDD467-D31F-4B4A-A6A7-1669C9D46CAB}" type="presParOf" srcId="{5B612AD7-7C6A-42B0-A6AA-0390CFD2869A}" destId="{3726AA32-F0EA-4C64-A1E6-9C884B0ACFB2}" srcOrd="1" destOrd="0" presId="urn:microsoft.com/office/officeart/2005/8/layout/vList4"/>
    <dgm:cxn modelId="{449B3E51-B5FC-4307-97DD-7ED2CCD5F713}" type="presParOf" srcId="{5B612AD7-7C6A-42B0-A6AA-0390CFD2869A}" destId="{CE4878D4-8DB7-4E50-B2B6-10653AD9AEA2}" srcOrd="2" destOrd="0" presId="urn:microsoft.com/office/officeart/2005/8/layout/vList4"/>
    <dgm:cxn modelId="{CB92CACE-FFEA-49BB-96F5-783AD0D1D37D}" type="presParOf" srcId="{DE3D74B0-6539-433F-9668-B8FE5F31A246}" destId="{8F0401E9-34E3-43F7-8804-EF1DC140DC3E}" srcOrd="1" destOrd="0" presId="urn:microsoft.com/office/officeart/2005/8/layout/vList4"/>
    <dgm:cxn modelId="{26F1C37E-AB7C-4057-B027-F5224F7635FF}" type="presParOf" srcId="{DE3D74B0-6539-433F-9668-B8FE5F31A246}" destId="{5D9F3AB7-8EC7-42B7-9847-DB54AC83E616}" srcOrd="2" destOrd="0" presId="urn:microsoft.com/office/officeart/2005/8/layout/vList4"/>
    <dgm:cxn modelId="{F29D9B21-67F4-4358-9E21-A6F29C71A70E}" type="presParOf" srcId="{5D9F3AB7-8EC7-42B7-9847-DB54AC83E616}" destId="{9A9AFBB3-8013-4248-8B19-F6CB96B78713}" srcOrd="0" destOrd="0" presId="urn:microsoft.com/office/officeart/2005/8/layout/vList4"/>
    <dgm:cxn modelId="{78CB8623-1999-4B57-B868-088EA811AF5B}" type="presParOf" srcId="{5D9F3AB7-8EC7-42B7-9847-DB54AC83E616}" destId="{071F7D51-E4F3-4A04-A392-A3087921FBFE}" srcOrd="1" destOrd="0" presId="urn:microsoft.com/office/officeart/2005/8/layout/vList4"/>
    <dgm:cxn modelId="{38867C13-3843-4166-9B43-2E99AEA612AC}" type="presParOf" srcId="{5D9F3AB7-8EC7-42B7-9847-DB54AC83E616}" destId="{812CCA04-8FB7-4B0E-BA72-0B70F4B03DEC}" srcOrd="2" destOrd="0" presId="urn:microsoft.com/office/officeart/2005/8/layout/vList4"/>
    <dgm:cxn modelId="{1290B1C8-5F25-4DF9-BC06-FA632056C8E5}" type="presParOf" srcId="{DE3D74B0-6539-433F-9668-B8FE5F31A246}" destId="{4E9052F7-1532-4F26-8406-58E80FC2C18C}" srcOrd="3" destOrd="0" presId="urn:microsoft.com/office/officeart/2005/8/layout/vList4"/>
    <dgm:cxn modelId="{47DBD4ED-87AF-4929-B24D-1DD9212B8F55}" type="presParOf" srcId="{DE3D74B0-6539-433F-9668-B8FE5F31A246}" destId="{90F56460-2F21-495C-8A7A-CF54A026A7E6}" srcOrd="4" destOrd="0" presId="urn:microsoft.com/office/officeart/2005/8/layout/vList4"/>
    <dgm:cxn modelId="{726ADE79-F321-46D1-80FF-443D4FF2F6D8}" type="presParOf" srcId="{90F56460-2F21-495C-8A7A-CF54A026A7E6}" destId="{754C825B-F68E-402C-9D0A-2BB4616F1650}" srcOrd="0" destOrd="0" presId="urn:microsoft.com/office/officeart/2005/8/layout/vList4"/>
    <dgm:cxn modelId="{D18F04C0-CA66-4180-B660-F8DD62FB708C}" type="presParOf" srcId="{90F56460-2F21-495C-8A7A-CF54A026A7E6}" destId="{AAA5637D-07A1-4234-B047-E9D8F5BA4D3D}" srcOrd="1" destOrd="0" presId="urn:microsoft.com/office/officeart/2005/8/layout/vList4"/>
    <dgm:cxn modelId="{9BE14C0E-3974-45FC-B7EB-16F3F12BBBBA}" type="presParOf" srcId="{90F56460-2F21-495C-8A7A-CF54A026A7E6}" destId="{64763FCC-417B-4AAB-BD75-4CEA8EAFB2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A79A0D4-5028-469B-A0F4-137A1EE0182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8368F7F-4806-4CAD-B94E-00863B0C0D46}">
      <dgm:prSet phldrT="[Texto]"/>
      <dgm:spPr/>
      <dgm:t>
        <a:bodyPr/>
        <a:lstStyle/>
        <a:p>
          <a:r>
            <a:rPr lang="es-MX" dirty="0" smtClean="0"/>
            <a:t>la </a:t>
          </a:r>
          <a:r>
            <a:rPr lang="es-MX" b="1" i="1" dirty="0" smtClean="0">
              <a:solidFill>
                <a:srgbClr val="FFFF00"/>
              </a:solidFill>
            </a:rPr>
            <a:t>Liturgia</a:t>
          </a:r>
          <a:r>
            <a:rPr lang="es-MX" dirty="0" smtClean="0"/>
            <a:t> o participación sacramental, </a:t>
          </a:r>
          <a:endParaRPr lang="es-MX" dirty="0"/>
        </a:p>
      </dgm:t>
    </dgm:pt>
    <dgm:pt modelId="{C2F90BAD-DCB4-4B1D-95CB-60AA67CA3E04}" type="parTrans" cxnId="{E248CE7F-444D-4B56-96B6-87F3BD1FF44A}">
      <dgm:prSet/>
      <dgm:spPr/>
      <dgm:t>
        <a:bodyPr/>
        <a:lstStyle/>
        <a:p>
          <a:endParaRPr lang="es-MX"/>
        </a:p>
      </dgm:t>
    </dgm:pt>
    <dgm:pt modelId="{30B733B2-8141-446D-94DC-2473791720B6}" type="sibTrans" cxnId="{E248CE7F-444D-4B56-96B6-87F3BD1FF44A}">
      <dgm:prSet/>
      <dgm:spPr/>
      <dgm:t>
        <a:bodyPr/>
        <a:lstStyle/>
        <a:p>
          <a:endParaRPr lang="es-MX"/>
        </a:p>
      </dgm:t>
    </dgm:pt>
    <dgm:pt modelId="{86CC376C-84A8-4C28-A276-36CFCC6B215D}">
      <dgm:prSet phldrT="[Texto]"/>
      <dgm:spPr/>
      <dgm:t>
        <a:bodyPr/>
        <a:lstStyle/>
        <a:p>
          <a:r>
            <a:rPr lang="es-MX" dirty="0" smtClean="0"/>
            <a:t>la </a:t>
          </a:r>
          <a:r>
            <a:rPr lang="es-MX" b="1" i="1" dirty="0" smtClean="0">
              <a:solidFill>
                <a:srgbClr val="FFFF00"/>
              </a:solidFill>
            </a:rPr>
            <a:t>Diaconía</a:t>
          </a:r>
          <a:r>
            <a:rPr lang="es-MX" dirty="0" smtClean="0"/>
            <a:t> o transformación social de la caridad y el servicio a los más pobres, </a:t>
          </a:r>
          <a:endParaRPr lang="es-MX" dirty="0"/>
        </a:p>
      </dgm:t>
    </dgm:pt>
    <dgm:pt modelId="{A51F7352-C248-4B43-8989-9F080A96D68E}" type="parTrans" cxnId="{EEE12C64-FD8F-491C-BFAB-E8CBB4B543CA}">
      <dgm:prSet/>
      <dgm:spPr/>
      <dgm:t>
        <a:bodyPr/>
        <a:lstStyle/>
        <a:p>
          <a:endParaRPr lang="es-MX"/>
        </a:p>
      </dgm:t>
    </dgm:pt>
    <dgm:pt modelId="{EE0A8940-0CD1-4F76-9238-60714F8AC73A}" type="sibTrans" cxnId="{EEE12C64-FD8F-491C-BFAB-E8CBB4B543CA}">
      <dgm:prSet/>
      <dgm:spPr/>
      <dgm:t>
        <a:bodyPr/>
        <a:lstStyle/>
        <a:p>
          <a:endParaRPr lang="es-MX"/>
        </a:p>
      </dgm:t>
    </dgm:pt>
    <dgm:pt modelId="{6FE14F21-81AD-4A87-B248-1E4C5A78563A}">
      <dgm:prSet phldrT="[Texto]"/>
      <dgm:spPr/>
      <dgm:t>
        <a:bodyPr/>
        <a:lstStyle/>
        <a:p>
          <a:r>
            <a:rPr lang="es-MX" dirty="0" smtClean="0"/>
            <a:t>y la </a:t>
          </a:r>
          <a:r>
            <a:rPr lang="es-MX" b="1" i="1" dirty="0" err="1" smtClean="0">
              <a:solidFill>
                <a:srgbClr val="FFFF00"/>
              </a:solidFill>
            </a:rPr>
            <a:t>Missio</a:t>
          </a:r>
          <a:r>
            <a:rPr lang="es-MX" dirty="0" smtClean="0">
              <a:solidFill>
                <a:srgbClr val="FFFF00"/>
              </a:solidFill>
            </a:rPr>
            <a:t> </a:t>
          </a:r>
          <a:r>
            <a:rPr lang="es-MX" dirty="0" smtClean="0"/>
            <a:t>o apostolado misionero.</a:t>
          </a:r>
          <a:endParaRPr lang="es-MX" dirty="0"/>
        </a:p>
      </dgm:t>
    </dgm:pt>
    <dgm:pt modelId="{42E6D54C-B495-48FB-ACFD-0E260519320F}" type="parTrans" cxnId="{EB08D6CE-7587-4437-B8B6-880ED5494E6D}">
      <dgm:prSet/>
      <dgm:spPr/>
      <dgm:t>
        <a:bodyPr/>
        <a:lstStyle/>
        <a:p>
          <a:endParaRPr lang="es-MX"/>
        </a:p>
      </dgm:t>
    </dgm:pt>
    <dgm:pt modelId="{03A32732-F7CF-4F4D-B50C-3010FD33AF9F}" type="sibTrans" cxnId="{EB08D6CE-7587-4437-B8B6-880ED5494E6D}">
      <dgm:prSet/>
      <dgm:spPr/>
      <dgm:t>
        <a:bodyPr/>
        <a:lstStyle/>
        <a:p>
          <a:endParaRPr lang="es-MX"/>
        </a:p>
      </dgm:t>
    </dgm:pt>
    <dgm:pt modelId="{685C3D5A-A0A0-4BD9-81CF-79106114C835}" type="pres">
      <dgm:prSet presAssocID="{4A79A0D4-5028-469B-A0F4-137A1EE018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130C043-0D71-4CD5-AA97-1B4A516A1E36}" type="pres">
      <dgm:prSet presAssocID="{08368F7F-4806-4CAD-B94E-00863B0C0D46}" presName="comp" presStyleCnt="0"/>
      <dgm:spPr/>
    </dgm:pt>
    <dgm:pt modelId="{10564A86-1CC1-4823-B46C-6CD0BA1BA10D}" type="pres">
      <dgm:prSet presAssocID="{08368F7F-4806-4CAD-B94E-00863B0C0D46}" presName="box" presStyleLbl="node1" presStyleIdx="0" presStyleCnt="3"/>
      <dgm:spPr/>
      <dgm:t>
        <a:bodyPr/>
        <a:lstStyle/>
        <a:p>
          <a:endParaRPr lang="es-MX"/>
        </a:p>
      </dgm:t>
    </dgm:pt>
    <dgm:pt modelId="{BA85380F-1C50-407F-92F4-97B6E739B4C2}" type="pres">
      <dgm:prSet presAssocID="{08368F7F-4806-4CAD-B94E-00863B0C0D4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2DB1AB-7BFF-4C09-B501-E32EB138C974}" type="pres">
      <dgm:prSet presAssocID="{08368F7F-4806-4CAD-B94E-00863B0C0D4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19E523-17CF-47E4-967A-BE83CE9959C6}" type="pres">
      <dgm:prSet presAssocID="{30B733B2-8141-446D-94DC-2473791720B6}" presName="spacer" presStyleCnt="0"/>
      <dgm:spPr/>
    </dgm:pt>
    <dgm:pt modelId="{CDD3A3E0-FCD6-42FB-B84C-3CB35E5FD3FE}" type="pres">
      <dgm:prSet presAssocID="{86CC376C-84A8-4C28-A276-36CFCC6B215D}" presName="comp" presStyleCnt="0"/>
      <dgm:spPr/>
    </dgm:pt>
    <dgm:pt modelId="{90E50A10-BF6F-4028-AA86-7B56B293A7E8}" type="pres">
      <dgm:prSet presAssocID="{86CC376C-84A8-4C28-A276-36CFCC6B215D}" presName="box" presStyleLbl="node1" presStyleIdx="1" presStyleCnt="3"/>
      <dgm:spPr/>
      <dgm:t>
        <a:bodyPr/>
        <a:lstStyle/>
        <a:p>
          <a:endParaRPr lang="es-MX"/>
        </a:p>
      </dgm:t>
    </dgm:pt>
    <dgm:pt modelId="{A3D0F347-A97F-48E9-9DF1-98B1651CC1FB}" type="pres">
      <dgm:prSet presAssocID="{86CC376C-84A8-4C28-A276-36CFCC6B215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8F34EA-AC43-411E-A810-FDC0504CC86A}" type="pres">
      <dgm:prSet presAssocID="{86CC376C-84A8-4C28-A276-36CFCC6B215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4AD3D1-4284-4E08-886F-D2E523BC9972}" type="pres">
      <dgm:prSet presAssocID="{EE0A8940-0CD1-4F76-9238-60714F8AC73A}" presName="spacer" presStyleCnt="0"/>
      <dgm:spPr/>
    </dgm:pt>
    <dgm:pt modelId="{8C3D735D-5223-4485-A565-74E3A0C677AB}" type="pres">
      <dgm:prSet presAssocID="{6FE14F21-81AD-4A87-B248-1E4C5A78563A}" presName="comp" presStyleCnt="0"/>
      <dgm:spPr/>
    </dgm:pt>
    <dgm:pt modelId="{F59F6353-C39F-4FC3-892D-1748C288D1E3}" type="pres">
      <dgm:prSet presAssocID="{6FE14F21-81AD-4A87-B248-1E4C5A78563A}" presName="box" presStyleLbl="node1" presStyleIdx="2" presStyleCnt="3"/>
      <dgm:spPr/>
      <dgm:t>
        <a:bodyPr/>
        <a:lstStyle/>
        <a:p>
          <a:endParaRPr lang="es-MX"/>
        </a:p>
      </dgm:t>
    </dgm:pt>
    <dgm:pt modelId="{D0AF1ED7-4544-4B0D-9F91-C7D3A0E9AE98}" type="pres">
      <dgm:prSet presAssocID="{6FE14F21-81AD-4A87-B248-1E4C5A78563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161EB0-7FC8-474D-A3AE-FC1C456C862F}" type="pres">
      <dgm:prSet presAssocID="{6FE14F21-81AD-4A87-B248-1E4C5A78563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3B17E9B-8F88-46F5-A3FF-277E9DD3C36F}" type="presOf" srcId="{08368F7F-4806-4CAD-B94E-00863B0C0D46}" destId="{10564A86-1CC1-4823-B46C-6CD0BA1BA10D}" srcOrd="0" destOrd="0" presId="urn:microsoft.com/office/officeart/2005/8/layout/vList4"/>
    <dgm:cxn modelId="{2106F51D-C939-444D-88C9-26E8A51F981B}" type="presOf" srcId="{6FE14F21-81AD-4A87-B248-1E4C5A78563A}" destId="{1F161EB0-7FC8-474D-A3AE-FC1C456C862F}" srcOrd="1" destOrd="0" presId="urn:microsoft.com/office/officeart/2005/8/layout/vList4"/>
    <dgm:cxn modelId="{A2FB8524-7415-4A2C-9061-286880A297B5}" type="presOf" srcId="{6FE14F21-81AD-4A87-B248-1E4C5A78563A}" destId="{F59F6353-C39F-4FC3-892D-1748C288D1E3}" srcOrd="0" destOrd="0" presId="urn:microsoft.com/office/officeart/2005/8/layout/vList4"/>
    <dgm:cxn modelId="{7DBA6765-1912-43B0-8AC9-0BB3E93F2523}" type="presOf" srcId="{86CC376C-84A8-4C28-A276-36CFCC6B215D}" destId="{90E50A10-BF6F-4028-AA86-7B56B293A7E8}" srcOrd="0" destOrd="0" presId="urn:microsoft.com/office/officeart/2005/8/layout/vList4"/>
    <dgm:cxn modelId="{EEE12C64-FD8F-491C-BFAB-E8CBB4B543CA}" srcId="{4A79A0D4-5028-469B-A0F4-137A1EE0182A}" destId="{86CC376C-84A8-4C28-A276-36CFCC6B215D}" srcOrd="1" destOrd="0" parTransId="{A51F7352-C248-4B43-8989-9F080A96D68E}" sibTransId="{EE0A8940-0CD1-4F76-9238-60714F8AC73A}"/>
    <dgm:cxn modelId="{C4104AF6-C275-43C2-A26F-9783CE066637}" type="presOf" srcId="{4A79A0D4-5028-469B-A0F4-137A1EE0182A}" destId="{685C3D5A-A0A0-4BD9-81CF-79106114C835}" srcOrd="0" destOrd="0" presId="urn:microsoft.com/office/officeart/2005/8/layout/vList4"/>
    <dgm:cxn modelId="{DAC61FD7-B22E-428A-8600-81036A6E11B4}" type="presOf" srcId="{08368F7F-4806-4CAD-B94E-00863B0C0D46}" destId="{542DB1AB-7BFF-4C09-B501-E32EB138C974}" srcOrd="1" destOrd="0" presId="urn:microsoft.com/office/officeart/2005/8/layout/vList4"/>
    <dgm:cxn modelId="{EB08D6CE-7587-4437-B8B6-880ED5494E6D}" srcId="{4A79A0D4-5028-469B-A0F4-137A1EE0182A}" destId="{6FE14F21-81AD-4A87-B248-1E4C5A78563A}" srcOrd="2" destOrd="0" parTransId="{42E6D54C-B495-48FB-ACFD-0E260519320F}" sibTransId="{03A32732-F7CF-4F4D-B50C-3010FD33AF9F}"/>
    <dgm:cxn modelId="{8BADEE5B-271A-4863-A7AF-CC65E3D1C94B}" type="presOf" srcId="{86CC376C-84A8-4C28-A276-36CFCC6B215D}" destId="{468F34EA-AC43-411E-A810-FDC0504CC86A}" srcOrd="1" destOrd="0" presId="urn:microsoft.com/office/officeart/2005/8/layout/vList4"/>
    <dgm:cxn modelId="{E248CE7F-444D-4B56-96B6-87F3BD1FF44A}" srcId="{4A79A0D4-5028-469B-A0F4-137A1EE0182A}" destId="{08368F7F-4806-4CAD-B94E-00863B0C0D46}" srcOrd="0" destOrd="0" parTransId="{C2F90BAD-DCB4-4B1D-95CB-60AA67CA3E04}" sibTransId="{30B733B2-8141-446D-94DC-2473791720B6}"/>
    <dgm:cxn modelId="{5E96227E-A34F-44C1-B74D-94B10DB6F48F}" type="presParOf" srcId="{685C3D5A-A0A0-4BD9-81CF-79106114C835}" destId="{4130C043-0D71-4CD5-AA97-1B4A516A1E36}" srcOrd="0" destOrd="0" presId="urn:microsoft.com/office/officeart/2005/8/layout/vList4"/>
    <dgm:cxn modelId="{0396D5F9-8929-4CB8-8B1A-A7173CA1C5FF}" type="presParOf" srcId="{4130C043-0D71-4CD5-AA97-1B4A516A1E36}" destId="{10564A86-1CC1-4823-B46C-6CD0BA1BA10D}" srcOrd="0" destOrd="0" presId="urn:microsoft.com/office/officeart/2005/8/layout/vList4"/>
    <dgm:cxn modelId="{DBC1B514-C338-449A-982E-D857EFE0B0A8}" type="presParOf" srcId="{4130C043-0D71-4CD5-AA97-1B4A516A1E36}" destId="{BA85380F-1C50-407F-92F4-97B6E739B4C2}" srcOrd="1" destOrd="0" presId="urn:microsoft.com/office/officeart/2005/8/layout/vList4"/>
    <dgm:cxn modelId="{A98C52C2-40D4-4FA8-B4C8-18B8CEAD44BC}" type="presParOf" srcId="{4130C043-0D71-4CD5-AA97-1B4A516A1E36}" destId="{542DB1AB-7BFF-4C09-B501-E32EB138C974}" srcOrd="2" destOrd="0" presId="urn:microsoft.com/office/officeart/2005/8/layout/vList4"/>
    <dgm:cxn modelId="{5400FF4F-ACDB-491C-A807-CCF028508607}" type="presParOf" srcId="{685C3D5A-A0A0-4BD9-81CF-79106114C835}" destId="{7019E523-17CF-47E4-967A-BE83CE9959C6}" srcOrd="1" destOrd="0" presId="urn:microsoft.com/office/officeart/2005/8/layout/vList4"/>
    <dgm:cxn modelId="{829038ED-8BC0-4646-801B-0C2F61A60952}" type="presParOf" srcId="{685C3D5A-A0A0-4BD9-81CF-79106114C835}" destId="{CDD3A3E0-FCD6-42FB-B84C-3CB35E5FD3FE}" srcOrd="2" destOrd="0" presId="urn:microsoft.com/office/officeart/2005/8/layout/vList4"/>
    <dgm:cxn modelId="{8887C753-A804-4AC3-86B9-254268470E08}" type="presParOf" srcId="{CDD3A3E0-FCD6-42FB-B84C-3CB35E5FD3FE}" destId="{90E50A10-BF6F-4028-AA86-7B56B293A7E8}" srcOrd="0" destOrd="0" presId="urn:microsoft.com/office/officeart/2005/8/layout/vList4"/>
    <dgm:cxn modelId="{1726D724-FD24-4FF5-8815-D800AC29C4CF}" type="presParOf" srcId="{CDD3A3E0-FCD6-42FB-B84C-3CB35E5FD3FE}" destId="{A3D0F347-A97F-48E9-9DF1-98B1651CC1FB}" srcOrd="1" destOrd="0" presId="urn:microsoft.com/office/officeart/2005/8/layout/vList4"/>
    <dgm:cxn modelId="{0E315B76-465B-4412-AEAC-5D0B71AC0BA0}" type="presParOf" srcId="{CDD3A3E0-FCD6-42FB-B84C-3CB35E5FD3FE}" destId="{468F34EA-AC43-411E-A810-FDC0504CC86A}" srcOrd="2" destOrd="0" presId="urn:microsoft.com/office/officeart/2005/8/layout/vList4"/>
    <dgm:cxn modelId="{D5D3A4D0-FA78-4B68-9EAB-999CCD8F291C}" type="presParOf" srcId="{685C3D5A-A0A0-4BD9-81CF-79106114C835}" destId="{114AD3D1-4284-4E08-886F-D2E523BC9972}" srcOrd="3" destOrd="0" presId="urn:microsoft.com/office/officeart/2005/8/layout/vList4"/>
    <dgm:cxn modelId="{F121BD42-B0D7-41A1-A487-478C748ABB94}" type="presParOf" srcId="{685C3D5A-A0A0-4BD9-81CF-79106114C835}" destId="{8C3D735D-5223-4485-A565-74E3A0C677AB}" srcOrd="4" destOrd="0" presId="urn:microsoft.com/office/officeart/2005/8/layout/vList4"/>
    <dgm:cxn modelId="{3DDD3EE2-E3D3-40C4-9A03-513EA1468450}" type="presParOf" srcId="{8C3D735D-5223-4485-A565-74E3A0C677AB}" destId="{F59F6353-C39F-4FC3-892D-1748C288D1E3}" srcOrd="0" destOrd="0" presId="urn:microsoft.com/office/officeart/2005/8/layout/vList4"/>
    <dgm:cxn modelId="{ACB51A30-417A-4F72-BA69-06CB00C6F747}" type="presParOf" srcId="{8C3D735D-5223-4485-A565-74E3A0C677AB}" destId="{D0AF1ED7-4544-4B0D-9F91-C7D3A0E9AE98}" srcOrd="1" destOrd="0" presId="urn:microsoft.com/office/officeart/2005/8/layout/vList4"/>
    <dgm:cxn modelId="{7C8E940A-AA54-483E-8341-218014E09FE1}" type="presParOf" srcId="{8C3D735D-5223-4485-A565-74E3A0C677AB}" destId="{1F161EB0-7FC8-474D-A3AE-FC1C456C86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5DC9C767-5907-419D-8E31-0C526EB520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E4E66FF-F30F-4E9B-89AA-25C5FC022BD7}">
      <dgm:prSet phldrT="[Texto]"/>
      <dgm:spPr>
        <a:solidFill>
          <a:srgbClr val="00B050"/>
        </a:solidFill>
      </dgm:spPr>
      <dgm:t>
        <a:bodyPr/>
        <a:lstStyle/>
        <a:p>
          <a:r>
            <a:rPr lang="es-ES" dirty="0" smtClean="0"/>
            <a:t>CATEQUISTA</a:t>
          </a:r>
          <a:endParaRPr lang="es-MX" dirty="0"/>
        </a:p>
      </dgm:t>
    </dgm:pt>
    <dgm:pt modelId="{A2803E5D-1418-4683-86D5-090D0D3C2FD4}" type="parTrans" cxnId="{DEC794BA-8323-4DE5-A762-FD1C2C6B3B43}">
      <dgm:prSet/>
      <dgm:spPr/>
      <dgm:t>
        <a:bodyPr/>
        <a:lstStyle/>
        <a:p>
          <a:endParaRPr lang="es-MX"/>
        </a:p>
      </dgm:t>
    </dgm:pt>
    <dgm:pt modelId="{87B2ACB6-3F72-45D9-9A6C-19E3E80BA74F}" type="sibTrans" cxnId="{DEC794BA-8323-4DE5-A762-FD1C2C6B3B43}">
      <dgm:prSet/>
      <dgm:spPr/>
      <dgm:t>
        <a:bodyPr/>
        <a:lstStyle/>
        <a:p>
          <a:endParaRPr lang="es-MX"/>
        </a:p>
      </dgm:t>
    </dgm:pt>
    <dgm:pt modelId="{77635237-FC0E-4AA8-AD2F-329ECA410A0F}">
      <dgm:prSet phldrT="[Texto]"/>
      <dgm:spPr>
        <a:solidFill>
          <a:srgbClr val="FFC000"/>
        </a:solidFill>
      </dgm:spPr>
      <dgm:t>
        <a:bodyPr/>
        <a:lstStyle/>
        <a:p>
          <a:r>
            <a:rPr lang="es-ES" dirty="0" smtClean="0">
              <a:solidFill>
                <a:srgbClr val="C00000"/>
              </a:solidFill>
            </a:rPr>
            <a:t>ENTREVISTA PERSONAL</a:t>
          </a:r>
          <a:endParaRPr lang="es-MX" dirty="0">
            <a:solidFill>
              <a:srgbClr val="C00000"/>
            </a:solidFill>
          </a:endParaRPr>
        </a:p>
      </dgm:t>
    </dgm:pt>
    <dgm:pt modelId="{C74342D3-A73C-4F8D-84EA-E482BC8A3615}" type="parTrans" cxnId="{117D7121-162D-4A6D-A4E4-561F16399D30}">
      <dgm:prSet/>
      <dgm:spPr/>
      <dgm:t>
        <a:bodyPr/>
        <a:lstStyle/>
        <a:p>
          <a:endParaRPr lang="es-MX"/>
        </a:p>
      </dgm:t>
    </dgm:pt>
    <dgm:pt modelId="{5946E401-5400-4A41-94CD-273E0690A0AD}" type="sibTrans" cxnId="{117D7121-162D-4A6D-A4E4-561F16399D30}">
      <dgm:prSet/>
      <dgm:spPr/>
      <dgm:t>
        <a:bodyPr/>
        <a:lstStyle/>
        <a:p>
          <a:endParaRPr lang="es-MX"/>
        </a:p>
      </dgm:t>
    </dgm:pt>
    <dgm:pt modelId="{A24D1477-8604-48EC-B9E6-14E4A33B783B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>
              <a:solidFill>
                <a:srgbClr val="FFFF00"/>
              </a:solidFill>
            </a:rPr>
            <a:t>AUTOEVALUACIÓN</a:t>
          </a:r>
          <a:endParaRPr lang="es-MX" dirty="0">
            <a:solidFill>
              <a:srgbClr val="FFFF00"/>
            </a:solidFill>
          </a:endParaRPr>
        </a:p>
      </dgm:t>
    </dgm:pt>
    <dgm:pt modelId="{71C62DBA-3EAA-4781-A0CA-3A051D18632D}" type="parTrans" cxnId="{77BE58A2-041E-4F03-A144-65DDDFBD00D9}">
      <dgm:prSet/>
      <dgm:spPr/>
      <dgm:t>
        <a:bodyPr/>
        <a:lstStyle/>
        <a:p>
          <a:endParaRPr lang="es-MX"/>
        </a:p>
      </dgm:t>
    </dgm:pt>
    <dgm:pt modelId="{C1255188-5B6A-4DE7-807A-DE7F4F249548}" type="sibTrans" cxnId="{77BE58A2-041E-4F03-A144-65DDDFBD00D9}">
      <dgm:prSet/>
      <dgm:spPr/>
      <dgm:t>
        <a:bodyPr/>
        <a:lstStyle/>
        <a:p>
          <a:endParaRPr lang="es-MX"/>
        </a:p>
      </dgm:t>
    </dgm:pt>
    <dgm:pt modelId="{3F81267F-8514-438C-BF43-0C7F19528DFF}" type="pres">
      <dgm:prSet presAssocID="{5DC9C767-5907-419D-8E31-0C526EB5204C}" presName="linear" presStyleCnt="0">
        <dgm:presLayoutVars>
          <dgm:dir/>
          <dgm:animLvl val="lvl"/>
          <dgm:resizeHandles val="exact"/>
        </dgm:presLayoutVars>
      </dgm:prSet>
      <dgm:spPr/>
    </dgm:pt>
    <dgm:pt modelId="{A57E252E-87DD-4A1C-856F-72C6F33F9C3B}" type="pres">
      <dgm:prSet presAssocID="{4E4E66FF-F30F-4E9B-89AA-25C5FC022BD7}" presName="parentLin" presStyleCnt="0"/>
      <dgm:spPr/>
    </dgm:pt>
    <dgm:pt modelId="{368C8583-BE49-4473-B05D-344EBCE202BB}" type="pres">
      <dgm:prSet presAssocID="{4E4E66FF-F30F-4E9B-89AA-25C5FC022BD7}" presName="parentLeftMargin" presStyleLbl="node1" presStyleIdx="0" presStyleCnt="3"/>
      <dgm:spPr/>
    </dgm:pt>
    <dgm:pt modelId="{A654B11D-6792-4AB8-8D5E-7EC36FF61A81}" type="pres">
      <dgm:prSet presAssocID="{4E4E66FF-F30F-4E9B-89AA-25C5FC022BD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9C71692-88AB-4B71-86A0-2905B6C44A1D}" type="pres">
      <dgm:prSet presAssocID="{4E4E66FF-F30F-4E9B-89AA-25C5FC022BD7}" presName="negativeSpace" presStyleCnt="0"/>
      <dgm:spPr/>
    </dgm:pt>
    <dgm:pt modelId="{F4DC45F1-841F-4BE5-813F-A4DE9C1A7C16}" type="pres">
      <dgm:prSet presAssocID="{4E4E66FF-F30F-4E9B-89AA-25C5FC022BD7}" presName="childText" presStyleLbl="conFgAcc1" presStyleIdx="0" presStyleCnt="3">
        <dgm:presLayoutVars>
          <dgm:bulletEnabled val="1"/>
        </dgm:presLayoutVars>
      </dgm:prSet>
      <dgm:spPr/>
    </dgm:pt>
    <dgm:pt modelId="{ECA5A35D-1282-46E7-97F5-670E06002D1E}" type="pres">
      <dgm:prSet presAssocID="{87B2ACB6-3F72-45D9-9A6C-19E3E80BA74F}" presName="spaceBetweenRectangles" presStyleCnt="0"/>
      <dgm:spPr/>
    </dgm:pt>
    <dgm:pt modelId="{658526AC-B790-4E0D-97BC-02BA47139ACE}" type="pres">
      <dgm:prSet presAssocID="{77635237-FC0E-4AA8-AD2F-329ECA410A0F}" presName="parentLin" presStyleCnt="0"/>
      <dgm:spPr/>
    </dgm:pt>
    <dgm:pt modelId="{CB55A2AC-5B27-4692-ADF6-545E02B59A0D}" type="pres">
      <dgm:prSet presAssocID="{77635237-FC0E-4AA8-AD2F-329ECA410A0F}" presName="parentLeftMargin" presStyleLbl="node1" presStyleIdx="0" presStyleCnt="3"/>
      <dgm:spPr/>
    </dgm:pt>
    <dgm:pt modelId="{8E9AFCB5-F751-4FA9-A1B1-1378E0E18534}" type="pres">
      <dgm:prSet presAssocID="{77635237-FC0E-4AA8-AD2F-329ECA410A0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EFDEED-9913-4478-937F-223798EFB7EC}" type="pres">
      <dgm:prSet presAssocID="{77635237-FC0E-4AA8-AD2F-329ECA410A0F}" presName="negativeSpace" presStyleCnt="0"/>
      <dgm:spPr/>
    </dgm:pt>
    <dgm:pt modelId="{0C467ADB-480B-4DEE-B1F3-F3C005438F2E}" type="pres">
      <dgm:prSet presAssocID="{77635237-FC0E-4AA8-AD2F-329ECA410A0F}" presName="childText" presStyleLbl="conFgAcc1" presStyleIdx="1" presStyleCnt="3">
        <dgm:presLayoutVars>
          <dgm:bulletEnabled val="1"/>
        </dgm:presLayoutVars>
      </dgm:prSet>
      <dgm:spPr/>
    </dgm:pt>
    <dgm:pt modelId="{A4F2EB8B-2A8D-414D-89E1-2ACE6FDFF111}" type="pres">
      <dgm:prSet presAssocID="{5946E401-5400-4A41-94CD-273E0690A0AD}" presName="spaceBetweenRectangles" presStyleCnt="0"/>
      <dgm:spPr/>
    </dgm:pt>
    <dgm:pt modelId="{5398C841-730C-4CDA-9689-DCD377C35D49}" type="pres">
      <dgm:prSet presAssocID="{A24D1477-8604-48EC-B9E6-14E4A33B783B}" presName="parentLin" presStyleCnt="0"/>
      <dgm:spPr/>
    </dgm:pt>
    <dgm:pt modelId="{9FAD59AF-D4A8-44DF-9E45-4F520940DF5E}" type="pres">
      <dgm:prSet presAssocID="{A24D1477-8604-48EC-B9E6-14E4A33B783B}" presName="parentLeftMargin" presStyleLbl="node1" presStyleIdx="1" presStyleCnt="3"/>
      <dgm:spPr/>
    </dgm:pt>
    <dgm:pt modelId="{7E27DBF6-E04D-4BE9-9E65-D9BCFB0CADAE}" type="pres">
      <dgm:prSet presAssocID="{A24D1477-8604-48EC-B9E6-14E4A33B783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C7F7F8E-7E04-4C92-8D93-5460F0E86500}" type="pres">
      <dgm:prSet presAssocID="{A24D1477-8604-48EC-B9E6-14E4A33B783B}" presName="negativeSpace" presStyleCnt="0"/>
      <dgm:spPr/>
    </dgm:pt>
    <dgm:pt modelId="{E7E43C7E-BAAC-4C28-823F-87BE1F75C3FA}" type="pres">
      <dgm:prSet presAssocID="{A24D1477-8604-48EC-B9E6-14E4A33B783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7D7121-162D-4A6D-A4E4-561F16399D30}" srcId="{5DC9C767-5907-419D-8E31-0C526EB5204C}" destId="{77635237-FC0E-4AA8-AD2F-329ECA410A0F}" srcOrd="1" destOrd="0" parTransId="{C74342D3-A73C-4F8D-84EA-E482BC8A3615}" sibTransId="{5946E401-5400-4A41-94CD-273E0690A0AD}"/>
    <dgm:cxn modelId="{92E28052-2FE1-4ECE-BB23-E7A54D5FA0CB}" type="presOf" srcId="{4E4E66FF-F30F-4E9B-89AA-25C5FC022BD7}" destId="{A654B11D-6792-4AB8-8D5E-7EC36FF61A81}" srcOrd="1" destOrd="0" presId="urn:microsoft.com/office/officeart/2005/8/layout/list1"/>
    <dgm:cxn modelId="{E4D2C427-AEA4-45D9-BD2D-948F5ABB77E1}" type="presOf" srcId="{5DC9C767-5907-419D-8E31-0C526EB5204C}" destId="{3F81267F-8514-438C-BF43-0C7F19528DFF}" srcOrd="0" destOrd="0" presId="urn:microsoft.com/office/officeart/2005/8/layout/list1"/>
    <dgm:cxn modelId="{01DB281F-E8EA-4361-807B-62642F8642BB}" type="presOf" srcId="{77635237-FC0E-4AA8-AD2F-329ECA410A0F}" destId="{8E9AFCB5-F751-4FA9-A1B1-1378E0E18534}" srcOrd="1" destOrd="0" presId="urn:microsoft.com/office/officeart/2005/8/layout/list1"/>
    <dgm:cxn modelId="{77BE58A2-041E-4F03-A144-65DDDFBD00D9}" srcId="{5DC9C767-5907-419D-8E31-0C526EB5204C}" destId="{A24D1477-8604-48EC-B9E6-14E4A33B783B}" srcOrd="2" destOrd="0" parTransId="{71C62DBA-3EAA-4781-A0CA-3A051D18632D}" sibTransId="{C1255188-5B6A-4DE7-807A-DE7F4F249548}"/>
    <dgm:cxn modelId="{B0BA547B-E4AD-479C-8AF2-6082E91B1FD3}" type="presOf" srcId="{77635237-FC0E-4AA8-AD2F-329ECA410A0F}" destId="{CB55A2AC-5B27-4692-ADF6-545E02B59A0D}" srcOrd="0" destOrd="0" presId="urn:microsoft.com/office/officeart/2005/8/layout/list1"/>
    <dgm:cxn modelId="{1380F760-2804-402D-98D3-60A5CC51C710}" type="presOf" srcId="{4E4E66FF-F30F-4E9B-89AA-25C5FC022BD7}" destId="{368C8583-BE49-4473-B05D-344EBCE202BB}" srcOrd="0" destOrd="0" presId="urn:microsoft.com/office/officeart/2005/8/layout/list1"/>
    <dgm:cxn modelId="{CFD750D4-60A7-4238-AFE5-B80494D33AB4}" type="presOf" srcId="{A24D1477-8604-48EC-B9E6-14E4A33B783B}" destId="{7E27DBF6-E04D-4BE9-9E65-D9BCFB0CADAE}" srcOrd="1" destOrd="0" presId="urn:microsoft.com/office/officeart/2005/8/layout/list1"/>
    <dgm:cxn modelId="{DEC794BA-8323-4DE5-A762-FD1C2C6B3B43}" srcId="{5DC9C767-5907-419D-8E31-0C526EB5204C}" destId="{4E4E66FF-F30F-4E9B-89AA-25C5FC022BD7}" srcOrd="0" destOrd="0" parTransId="{A2803E5D-1418-4683-86D5-090D0D3C2FD4}" sibTransId="{87B2ACB6-3F72-45D9-9A6C-19E3E80BA74F}"/>
    <dgm:cxn modelId="{E1B79BCE-391B-4802-8E11-67E0EA733C11}" type="presOf" srcId="{A24D1477-8604-48EC-B9E6-14E4A33B783B}" destId="{9FAD59AF-D4A8-44DF-9E45-4F520940DF5E}" srcOrd="0" destOrd="0" presId="urn:microsoft.com/office/officeart/2005/8/layout/list1"/>
    <dgm:cxn modelId="{2AC3139C-5175-4435-9698-A165BE46D82F}" type="presParOf" srcId="{3F81267F-8514-438C-BF43-0C7F19528DFF}" destId="{A57E252E-87DD-4A1C-856F-72C6F33F9C3B}" srcOrd="0" destOrd="0" presId="urn:microsoft.com/office/officeart/2005/8/layout/list1"/>
    <dgm:cxn modelId="{398E3E4A-5968-45F7-A2A9-F774F3DA0C8A}" type="presParOf" srcId="{A57E252E-87DD-4A1C-856F-72C6F33F9C3B}" destId="{368C8583-BE49-4473-B05D-344EBCE202BB}" srcOrd="0" destOrd="0" presId="urn:microsoft.com/office/officeart/2005/8/layout/list1"/>
    <dgm:cxn modelId="{37A697E2-0771-46FE-A8FE-89CF374356C4}" type="presParOf" srcId="{A57E252E-87DD-4A1C-856F-72C6F33F9C3B}" destId="{A654B11D-6792-4AB8-8D5E-7EC36FF61A81}" srcOrd="1" destOrd="0" presId="urn:microsoft.com/office/officeart/2005/8/layout/list1"/>
    <dgm:cxn modelId="{755F830D-9BB4-4E31-AF3A-94B45D780526}" type="presParOf" srcId="{3F81267F-8514-438C-BF43-0C7F19528DFF}" destId="{99C71692-88AB-4B71-86A0-2905B6C44A1D}" srcOrd="1" destOrd="0" presId="urn:microsoft.com/office/officeart/2005/8/layout/list1"/>
    <dgm:cxn modelId="{25E000C5-7664-417D-A726-6439C7154E15}" type="presParOf" srcId="{3F81267F-8514-438C-BF43-0C7F19528DFF}" destId="{F4DC45F1-841F-4BE5-813F-A4DE9C1A7C16}" srcOrd="2" destOrd="0" presId="urn:microsoft.com/office/officeart/2005/8/layout/list1"/>
    <dgm:cxn modelId="{71169B3F-CBAE-4FB9-8FB8-EF5C8FC00874}" type="presParOf" srcId="{3F81267F-8514-438C-BF43-0C7F19528DFF}" destId="{ECA5A35D-1282-46E7-97F5-670E06002D1E}" srcOrd="3" destOrd="0" presId="urn:microsoft.com/office/officeart/2005/8/layout/list1"/>
    <dgm:cxn modelId="{35ACD766-FE1A-41CD-A275-0947EB06DE79}" type="presParOf" srcId="{3F81267F-8514-438C-BF43-0C7F19528DFF}" destId="{658526AC-B790-4E0D-97BC-02BA47139ACE}" srcOrd="4" destOrd="0" presId="urn:microsoft.com/office/officeart/2005/8/layout/list1"/>
    <dgm:cxn modelId="{18DAFB7B-74E5-467E-BFE6-D816B6E57268}" type="presParOf" srcId="{658526AC-B790-4E0D-97BC-02BA47139ACE}" destId="{CB55A2AC-5B27-4692-ADF6-545E02B59A0D}" srcOrd="0" destOrd="0" presId="urn:microsoft.com/office/officeart/2005/8/layout/list1"/>
    <dgm:cxn modelId="{DECEEB26-2E8E-4853-B8F5-CC2EA7873B3A}" type="presParOf" srcId="{658526AC-B790-4E0D-97BC-02BA47139ACE}" destId="{8E9AFCB5-F751-4FA9-A1B1-1378E0E18534}" srcOrd="1" destOrd="0" presId="urn:microsoft.com/office/officeart/2005/8/layout/list1"/>
    <dgm:cxn modelId="{5C546E5D-511F-4E72-8F5C-3E9BC39E31A4}" type="presParOf" srcId="{3F81267F-8514-438C-BF43-0C7F19528DFF}" destId="{9FEFDEED-9913-4478-937F-223798EFB7EC}" srcOrd="5" destOrd="0" presId="urn:microsoft.com/office/officeart/2005/8/layout/list1"/>
    <dgm:cxn modelId="{84992C39-9A72-4A4D-85BE-E247A3EADD8F}" type="presParOf" srcId="{3F81267F-8514-438C-BF43-0C7F19528DFF}" destId="{0C467ADB-480B-4DEE-B1F3-F3C005438F2E}" srcOrd="6" destOrd="0" presId="urn:microsoft.com/office/officeart/2005/8/layout/list1"/>
    <dgm:cxn modelId="{8A25A605-4EA4-4DDE-A168-490F0C389A0E}" type="presParOf" srcId="{3F81267F-8514-438C-BF43-0C7F19528DFF}" destId="{A4F2EB8B-2A8D-414D-89E1-2ACE6FDFF111}" srcOrd="7" destOrd="0" presId="urn:microsoft.com/office/officeart/2005/8/layout/list1"/>
    <dgm:cxn modelId="{1547DFC3-D9DD-486B-AA66-7ED0ABC551F7}" type="presParOf" srcId="{3F81267F-8514-438C-BF43-0C7F19528DFF}" destId="{5398C841-730C-4CDA-9689-DCD377C35D49}" srcOrd="8" destOrd="0" presId="urn:microsoft.com/office/officeart/2005/8/layout/list1"/>
    <dgm:cxn modelId="{232D7A1F-7F0F-4BE9-A1B9-04B051628876}" type="presParOf" srcId="{5398C841-730C-4CDA-9689-DCD377C35D49}" destId="{9FAD59AF-D4A8-44DF-9E45-4F520940DF5E}" srcOrd="0" destOrd="0" presId="urn:microsoft.com/office/officeart/2005/8/layout/list1"/>
    <dgm:cxn modelId="{F7E197D5-7CB0-485C-BBC4-1DF0972EDE4A}" type="presParOf" srcId="{5398C841-730C-4CDA-9689-DCD377C35D49}" destId="{7E27DBF6-E04D-4BE9-9E65-D9BCFB0CADAE}" srcOrd="1" destOrd="0" presId="urn:microsoft.com/office/officeart/2005/8/layout/list1"/>
    <dgm:cxn modelId="{4CFBD07F-B9D9-4BA4-B341-3E1D0E368730}" type="presParOf" srcId="{3F81267F-8514-438C-BF43-0C7F19528DFF}" destId="{2C7F7F8E-7E04-4C92-8D93-5460F0E86500}" srcOrd="9" destOrd="0" presId="urn:microsoft.com/office/officeart/2005/8/layout/list1"/>
    <dgm:cxn modelId="{5221DA6C-EEF7-4D9E-AFEB-EE85EB46F3EC}" type="presParOf" srcId="{3F81267F-8514-438C-BF43-0C7F19528DFF}" destId="{E7E43C7E-BAAC-4C28-823F-87BE1F75C3F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D3CDFF-6F29-48FE-AC6F-6E3DF862A494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1EA1F74-09AC-45AF-9099-3EF4E8A8F536}">
      <dgm:prSet phldrT="[Texto]"/>
      <dgm:spPr>
        <a:solidFill>
          <a:srgbClr val="FF0000"/>
        </a:solidFill>
      </dgm:spPr>
      <dgm:t>
        <a:bodyPr/>
        <a:lstStyle/>
        <a:p>
          <a:r>
            <a:rPr lang="es-ES" dirty="0" smtClean="0"/>
            <a:t>Causas: Ignorancia</a:t>
          </a:r>
          <a:endParaRPr lang="es-MX" dirty="0"/>
        </a:p>
      </dgm:t>
    </dgm:pt>
    <dgm:pt modelId="{27404FB1-5742-4EB0-9BCC-1AD409563219}" type="parTrans" cxnId="{29E4124B-FA25-4B91-8D77-5DE0C48090DB}">
      <dgm:prSet/>
      <dgm:spPr/>
      <dgm:t>
        <a:bodyPr/>
        <a:lstStyle/>
        <a:p>
          <a:endParaRPr lang="es-MX"/>
        </a:p>
      </dgm:t>
    </dgm:pt>
    <dgm:pt modelId="{3B9D2B54-F4E8-47B3-B559-BBE40F69772C}" type="sibTrans" cxnId="{29E4124B-FA25-4B91-8D77-5DE0C48090DB}">
      <dgm:prSet/>
      <dgm:spPr/>
      <dgm:t>
        <a:bodyPr/>
        <a:lstStyle/>
        <a:p>
          <a:endParaRPr lang="es-MX"/>
        </a:p>
      </dgm:t>
    </dgm:pt>
    <dgm:pt modelId="{FFED752B-F5D8-4E62-819C-66077BF19C00}">
      <dgm:prSet phldrT="[Texto]"/>
      <dgm:spPr>
        <a:solidFill>
          <a:srgbClr val="FFFF00">
            <a:alpha val="90000"/>
          </a:srgbClr>
        </a:solidFill>
      </dgm:spPr>
      <dgm:t>
        <a:bodyPr/>
        <a:lstStyle/>
        <a:p>
          <a:r>
            <a:rPr lang="es-ES" dirty="0" smtClean="0">
              <a:solidFill>
                <a:srgbClr val="FF0000"/>
              </a:solidFill>
            </a:rPr>
            <a:t>Teológica e histórica de lo que es la CPS</a:t>
          </a:r>
          <a:endParaRPr lang="es-MX" dirty="0">
            <a:solidFill>
              <a:srgbClr val="FF0000"/>
            </a:solidFill>
          </a:endParaRPr>
        </a:p>
      </dgm:t>
    </dgm:pt>
    <dgm:pt modelId="{32A7E4B0-4C12-40D5-9B87-7B3504EF2075}" type="parTrans" cxnId="{4574CAED-AD6D-46C6-8724-4CD9E29FCD48}">
      <dgm:prSet/>
      <dgm:spPr/>
      <dgm:t>
        <a:bodyPr/>
        <a:lstStyle/>
        <a:p>
          <a:endParaRPr lang="es-MX"/>
        </a:p>
      </dgm:t>
    </dgm:pt>
    <dgm:pt modelId="{00A9508C-DEE9-4803-BBD8-E19E2F1900B3}" type="sibTrans" cxnId="{4574CAED-AD6D-46C6-8724-4CD9E29FCD48}">
      <dgm:prSet/>
      <dgm:spPr/>
      <dgm:t>
        <a:bodyPr/>
        <a:lstStyle/>
        <a:p>
          <a:endParaRPr lang="es-MX"/>
        </a:p>
      </dgm:t>
    </dgm:pt>
    <dgm:pt modelId="{D5B5D619-3B79-4B64-B039-F783B949C1C7}">
      <dgm:prSet phldrT="[Texto]"/>
      <dgm:spPr>
        <a:solidFill>
          <a:srgbClr val="C00000"/>
        </a:solidFill>
      </dgm:spPr>
      <dgm:t>
        <a:bodyPr/>
        <a:lstStyle/>
        <a:p>
          <a:r>
            <a:rPr lang="es-ES" dirty="0" smtClean="0"/>
            <a:t>Proyecto común</a:t>
          </a:r>
          <a:endParaRPr lang="es-MX" dirty="0"/>
        </a:p>
      </dgm:t>
    </dgm:pt>
    <dgm:pt modelId="{7F78D26D-4094-4A25-A953-88C47E5F7D4E}" type="parTrans" cxnId="{AA62C151-B6F3-4EA7-87DA-CF5D8D12474F}">
      <dgm:prSet/>
      <dgm:spPr/>
      <dgm:t>
        <a:bodyPr/>
        <a:lstStyle/>
        <a:p>
          <a:endParaRPr lang="es-MX"/>
        </a:p>
      </dgm:t>
    </dgm:pt>
    <dgm:pt modelId="{CD94C0B1-2284-46B5-8DF8-41287E7957A0}" type="sibTrans" cxnId="{AA62C151-B6F3-4EA7-87DA-CF5D8D12474F}">
      <dgm:prSet/>
      <dgm:spPr/>
      <dgm:t>
        <a:bodyPr/>
        <a:lstStyle/>
        <a:p>
          <a:endParaRPr lang="es-MX"/>
        </a:p>
      </dgm:t>
    </dgm:pt>
    <dgm:pt modelId="{851975C7-9C82-4B3F-806A-A484747ADA34}">
      <dgm:prSet phldrT="[Texto]"/>
      <dgm:spPr>
        <a:solidFill>
          <a:srgbClr val="7030A0">
            <a:alpha val="89804"/>
          </a:srgbClr>
        </a:solidFill>
      </dgm:spPr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Criterios de aplicación diocesana.</a:t>
          </a:r>
          <a:endParaRPr lang="es-MX" dirty="0">
            <a:solidFill>
              <a:schemeClr val="tx1"/>
            </a:solidFill>
          </a:endParaRPr>
        </a:p>
      </dgm:t>
    </dgm:pt>
    <dgm:pt modelId="{40FE54A6-A308-4170-9D99-8DFB23D4DE82}" type="parTrans" cxnId="{EEC5563D-CB64-4041-8554-D4AA912B7E24}">
      <dgm:prSet/>
      <dgm:spPr/>
      <dgm:t>
        <a:bodyPr/>
        <a:lstStyle/>
        <a:p>
          <a:endParaRPr lang="es-MX"/>
        </a:p>
      </dgm:t>
    </dgm:pt>
    <dgm:pt modelId="{BB6C4DE5-6098-4336-8D62-EC05E5842E92}" type="sibTrans" cxnId="{EEC5563D-CB64-4041-8554-D4AA912B7E24}">
      <dgm:prSet/>
      <dgm:spPr/>
      <dgm:t>
        <a:bodyPr/>
        <a:lstStyle/>
        <a:p>
          <a:endParaRPr lang="es-MX"/>
        </a:p>
      </dgm:t>
    </dgm:pt>
    <dgm:pt modelId="{0E4A6D8F-B519-4983-ACBE-EE8E71F87450}" type="pres">
      <dgm:prSet presAssocID="{97D3CDFF-6F29-48FE-AC6F-6E3DF862A494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0E55355A-C2B3-41E6-B71B-87604C5636AD}" type="pres">
      <dgm:prSet presAssocID="{31EA1F74-09AC-45AF-9099-3EF4E8A8F536}" presName="linNode" presStyleCnt="0"/>
      <dgm:spPr/>
    </dgm:pt>
    <dgm:pt modelId="{765CA68C-04D9-4DE8-A612-7003A7C0F69B}" type="pres">
      <dgm:prSet presAssocID="{31EA1F74-09AC-45AF-9099-3EF4E8A8F536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C00601-AEF6-45D1-84C1-9FA91A5A7C53}" type="pres">
      <dgm:prSet presAssocID="{31EA1F74-09AC-45AF-9099-3EF4E8A8F53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5348E47-2987-486C-AF6C-21C68861C24A}" type="pres">
      <dgm:prSet presAssocID="{3B9D2B54-F4E8-47B3-B559-BBE40F69772C}" presName="spacing" presStyleCnt="0"/>
      <dgm:spPr/>
    </dgm:pt>
    <dgm:pt modelId="{A9E60847-444E-4717-8182-E6EAFF54651A}" type="pres">
      <dgm:prSet presAssocID="{D5B5D619-3B79-4B64-B039-F783B949C1C7}" presName="linNode" presStyleCnt="0"/>
      <dgm:spPr/>
    </dgm:pt>
    <dgm:pt modelId="{F7EEBF3A-A80C-4115-B0FF-6E6E10A42C7F}" type="pres">
      <dgm:prSet presAssocID="{D5B5D619-3B79-4B64-B039-F783B949C1C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4603277-9D35-4D46-82A3-4CA42F4ECAAF}" type="pres">
      <dgm:prSet presAssocID="{D5B5D619-3B79-4B64-B039-F783B949C1C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4574CAED-AD6D-46C6-8724-4CD9E29FCD48}" srcId="{31EA1F74-09AC-45AF-9099-3EF4E8A8F536}" destId="{FFED752B-F5D8-4E62-819C-66077BF19C00}" srcOrd="0" destOrd="0" parTransId="{32A7E4B0-4C12-40D5-9B87-7B3504EF2075}" sibTransId="{00A9508C-DEE9-4803-BBD8-E19E2F1900B3}"/>
    <dgm:cxn modelId="{9A538931-F11E-488A-9453-3C7A95CE9514}" type="presOf" srcId="{D5B5D619-3B79-4B64-B039-F783B949C1C7}" destId="{F7EEBF3A-A80C-4115-B0FF-6E6E10A42C7F}" srcOrd="0" destOrd="0" presId="urn:microsoft.com/office/officeart/2005/8/layout/vList6"/>
    <dgm:cxn modelId="{EEC5563D-CB64-4041-8554-D4AA912B7E24}" srcId="{D5B5D619-3B79-4B64-B039-F783B949C1C7}" destId="{851975C7-9C82-4B3F-806A-A484747ADA34}" srcOrd="0" destOrd="0" parTransId="{40FE54A6-A308-4170-9D99-8DFB23D4DE82}" sibTransId="{BB6C4DE5-6098-4336-8D62-EC05E5842E92}"/>
    <dgm:cxn modelId="{AA62C151-B6F3-4EA7-87DA-CF5D8D12474F}" srcId="{97D3CDFF-6F29-48FE-AC6F-6E3DF862A494}" destId="{D5B5D619-3B79-4B64-B039-F783B949C1C7}" srcOrd="1" destOrd="0" parTransId="{7F78D26D-4094-4A25-A953-88C47E5F7D4E}" sibTransId="{CD94C0B1-2284-46B5-8DF8-41287E7957A0}"/>
    <dgm:cxn modelId="{07AB7408-A002-4F1E-9FBD-956EAC92C7E7}" type="presOf" srcId="{851975C7-9C82-4B3F-806A-A484747ADA34}" destId="{44603277-9D35-4D46-82A3-4CA42F4ECAAF}" srcOrd="0" destOrd="0" presId="urn:microsoft.com/office/officeart/2005/8/layout/vList6"/>
    <dgm:cxn modelId="{8E7AAA03-5A79-453B-ABFC-0D2201A2F881}" type="presOf" srcId="{FFED752B-F5D8-4E62-819C-66077BF19C00}" destId="{64C00601-AEF6-45D1-84C1-9FA91A5A7C53}" srcOrd="0" destOrd="0" presId="urn:microsoft.com/office/officeart/2005/8/layout/vList6"/>
    <dgm:cxn modelId="{3A481542-4588-40C3-B9A0-F547B9A7BF83}" type="presOf" srcId="{31EA1F74-09AC-45AF-9099-3EF4E8A8F536}" destId="{765CA68C-04D9-4DE8-A612-7003A7C0F69B}" srcOrd="0" destOrd="0" presId="urn:microsoft.com/office/officeart/2005/8/layout/vList6"/>
    <dgm:cxn modelId="{29E4124B-FA25-4B91-8D77-5DE0C48090DB}" srcId="{97D3CDFF-6F29-48FE-AC6F-6E3DF862A494}" destId="{31EA1F74-09AC-45AF-9099-3EF4E8A8F536}" srcOrd="0" destOrd="0" parTransId="{27404FB1-5742-4EB0-9BCC-1AD409563219}" sibTransId="{3B9D2B54-F4E8-47B3-B559-BBE40F69772C}"/>
    <dgm:cxn modelId="{39253274-6B94-400D-93DA-C88AC1006E6C}" type="presOf" srcId="{97D3CDFF-6F29-48FE-AC6F-6E3DF862A494}" destId="{0E4A6D8F-B519-4983-ACBE-EE8E71F87450}" srcOrd="0" destOrd="0" presId="urn:microsoft.com/office/officeart/2005/8/layout/vList6"/>
    <dgm:cxn modelId="{CF96AFD6-C7AF-4B1B-AE36-361B05C31192}" type="presParOf" srcId="{0E4A6D8F-B519-4983-ACBE-EE8E71F87450}" destId="{0E55355A-C2B3-41E6-B71B-87604C5636AD}" srcOrd="0" destOrd="0" presId="urn:microsoft.com/office/officeart/2005/8/layout/vList6"/>
    <dgm:cxn modelId="{8E735A1A-7C6B-4C09-896C-1C0F72B89511}" type="presParOf" srcId="{0E55355A-C2B3-41E6-B71B-87604C5636AD}" destId="{765CA68C-04D9-4DE8-A612-7003A7C0F69B}" srcOrd="0" destOrd="0" presId="urn:microsoft.com/office/officeart/2005/8/layout/vList6"/>
    <dgm:cxn modelId="{609D41A9-20E1-46C4-8722-EB87EB1D1347}" type="presParOf" srcId="{0E55355A-C2B3-41E6-B71B-87604C5636AD}" destId="{64C00601-AEF6-45D1-84C1-9FA91A5A7C53}" srcOrd="1" destOrd="0" presId="urn:microsoft.com/office/officeart/2005/8/layout/vList6"/>
    <dgm:cxn modelId="{1C683098-6DC6-449B-8472-FE43C9B51499}" type="presParOf" srcId="{0E4A6D8F-B519-4983-ACBE-EE8E71F87450}" destId="{25348E47-2987-486C-AF6C-21C68861C24A}" srcOrd="1" destOrd="0" presId="urn:microsoft.com/office/officeart/2005/8/layout/vList6"/>
    <dgm:cxn modelId="{A51C29DA-B909-4DC3-A3C2-FC26EEAECDF2}" type="presParOf" srcId="{0E4A6D8F-B519-4983-ACBE-EE8E71F87450}" destId="{A9E60847-444E-4717-8182-E6EAFF54651A}" srcOrd="2" destOrd="0" presId="urn:microsoft.com/office/officeart/2005/8/layout/vList6"/>
    <dgm:cxn modelId="{317A2DD6-0C1D-4BEC-B3B5-D7A782319D37}" type="presParOf" srcId="{A9E60847-444E-4717-8182-E6EAFF54651A}" destId="{F7EEBF3A-A80C-4115-B0FF-6E6E10A42C7F}" srcOrd="0" destOrd="0" presId="urn:microsoft.com/office/officeart/2005/8/layout/vList6"/>
    <dgm:cxn modelId="{E9C3687F-5BC1-4ADC-939D-B0E1880D6378}" type="presParOf" srcId="{A9E60847-444E-4717-8182-E6EAFF54651A}" destId="{44603277-9D35-4D46-82A3-4CA42F4ECAA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5A38DF-DC59-4C84-8CEB-D32DFC7A4B04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404115C6-E2E3-4DFB-A16D-B92CE303DD59}">
      <dgm:prSet phldrT="[Texto]" custT="1"/>
      <dgm:spPr>
        <a:solidFill>
          <a:srgbClr val="0066FF"/>
        </a:solidFill>
      </dgm:spPr>
      <dgm:t>
        <a:bodyPr/>
        <a:lstStyle/>
        <a:p>
          <a:r>
            <a:rPr lang="es-ES_tradnl" sz="1400" dirty="0" smtClean="0"/>
            <a:t>ENCUENTRO</a:t>
          </a:r>
          <a:endParaRPr lang="es-ES_tradnl" sz="1400" dirty="0"/>
        </a:p>
      </dgm:t>
    </dgm:pt>
    <dgm:pt modelId="{18627A9F-72D2-4566-8DB4-CA43570CD0FD}" type="parTrans" cxnId="{E39C73C8-DFDF-4C7C-A86E-37E34B7A96E0}">
      <dgm:prSet/>
      <dgm:spPr/>
      <dgm:t>
        <a:bodyPr/>
        <a:lstStyle/>
        <a:p>
          <a:endParaRPr lang="es-ES_tradnl"/>
        </a:p>
      </dgm:t>
    </dgm:pt>
    <dgm:pt modelId="{C83CF090-6A8C-4E81-B42B-6AC6EB839C51}" type="sibTrans" cxnId="{E39C73C8-DFDF-4C7C-A86E-37E34B7A96E0}">
      <dgm:prSet/>
      <dgm:spPr/>
      <dgm:t>
        <a:bodyPr/>
        <a:lstStyle/>
        <a:p>
          <a:endParaRPr lang="es-ES_tradnl"/>
        </a:p>
      </dgm:t>
    </dgm:pt>
    <dgm:pt modelId="{929441A8-8E18-47C4-A14A-D764596BEDF1}">
      <dgm:prSet phldrT="[Texto]" custT="1"/>
      <dgm:spPr>
        <a:solidFill>
          <a:srgbClr val="0066FF"/>
        </a:solidFill>
      </dgm:spPr>
      <dgm:t>
        <a:bodyPr/>
        <a:lstStyle/>
        <a:p>
          <a:r>
            <a:rPr lang="es-ES_tradnl" sz="1200" dirty="0" smtClean="0"/>
            <a:t>CONVERSIÓN</a:t>
          </a:r>
          <a:endParaRPr lang="es-ES_tradnl" sz="1200" dirty="0"/>
        </a:p>
      </dgm:t>
    </dgm:pt>
    <dgm:pt modelId="{D6A3B46E-4077-4EDB-9C87-928686D5A7FF}" type="parTrans" cxnId="{4AD770D7-99C1-445E-BC9F-6E3D43437655}">
      <dgm:prSet/>
      <dgm:spPr/>
      <dgm:t>
        <a:bodyPr/>
        <a:lstStyle/>
        <a:p>
          <a:endParaRPr lang="es-ES_tradnl"/>
        </a:p>
      </dgm:t>
    </dgm:pt>
    <dgm:pt modelId="{EED275F6-7694-4C88-B1D3-EA0A6EF02EAD}" type="sibTrans" cxnId="{4AD770D7-99C1-445E-BC9F-6E3D43437655}">
      <dgm:prSet/>
      <dgm:spPr/>
      <dgm:t>
        <a:bodyPr/>
        <a:lstStyle/>
        <a:p>
          <a:endParaRPr lang="es-ES_tradnl"/>
        </a:p>
      </dgm:t>
    </dgm:pt>
    <dgm:pt modelId="{0A4E503C-4C16-4A82-8291-8A8F6ECD69B1}">
      <dgm:prSet custT="1"/>
      <dgm:spPr>
        <a:solidFill>
          <a:srgbClr val="0066FF"/>
        </a:solidFill>
      </dgm:spPr>
      <dgm:t>
        <a:bodyPr/>
        <a:lstStyle/>
        <a:p>
          <a:r>
            <a:rPr lang="es-ES_tradnl" sz="1800" dirty="0" smtClean="0"/>
            <a:t>MISIÓN</a:t>
          </a:r>
          <a:endParaRPr lang="es-ES_tradnl" sz="1800" dirty="0"/>
        </a:p>
      </dgm:t>
    </dgm:pt>
    <dgm:pt modelId="{F5A787CF-D015-4FC5-A03E-19F18BA1DE10}" type="parTrans" cxnId="{C8A8AAD5-5708-4CFC-9EE8-94FF992AB1DF}">
      <dgm:prSet/>
      <dgm:spPr/>
      <dgm:t>
        <a:bodyPr/>
        <a:lstStyle/>
        <a:p>
          <a:endParaRPr lang="es-ES_tradnl"/>
        </a:p>
      </dgm:t>
    </dgm:pt>
    <dgm:pt modelId="{51765640-08A5-4A63-8F38-34B2B0A1D81B}" type="sibTrans" cxnId="{C8A8AAD5-5708-4CFC-9EE8-94FF992AB1DF}">
      <dgm:prSet/>
      <dgm:spPr/>
      <dgm:t>
        <a:bodyPr/>
        <a:lstStyle/>
        <a:p>
          <a:endParaRPr lang="es-ES_tradnl"/>
        </a:p>
      </dgm:t>
    </dgm:pt>
    <dgm:pt modelId="{FC42B780-7CF3-4CE6-839C-E0391D4360C9}">
      <dgm:prSet/>
      <dgm:spPr>
        <a:solidFill>
          <a:srgbClr val="0066FF"/>
        </a:solidFill>
      </dgm:spPr>
      <dgm:t>
        <a:bodyPr/>
        <a:lstStyle/>
        <a:p>
          <a:r>
            <a:rPr lang="es-ES_tradnl" dirty="0" smtClean="0"/>
            <a:t>DISCIPULADO</a:t>
          </a:r>
          <a:endParaRPr lang="es-ES_tradnl" dirty="0"/>
        </a:p>
      </dgm:t>
    </dgm:pt>
    <dgm:pt modelId="{B7A08DC1-0487-4965-ACFE-1D8A00B2BF08}" type="parTrans" cxnId="{2C51BFCA-DA4C-4F2B-8D8C-638D5D2311C1}">
      <dgm:prSet/>
      <dgm:spPr/>
      <dgm:t>
        <a:bodyPr/>
        <a:lstStyle/>
        <a:p>
          <a:endParaRPr lang="es-ES_tradnl"/>
        </a:p>
      </dgm:t>
    </dgm:pt>
    <dgm:pt modelId="{F386039E-1687-44E1-90D1-014EA2320427}" type="sibTrans" cxnId="{2C51BFCA-DA4C-4F2B-8D8C-638D5D2311C1}">
      <dgm:prSet/>
      <dgm:spPr/>
      <dgm:t>
        <a:bodyPr/>
        <a:lstStyle/>
        <a:p>
          <a:endParaRPr lang="es-ES_tradnl"/>
        </a:p>
      </dgm:t>
    </dgm:pt>
    <dgm:pt modelId="{578D2279-D2B3-41BA-9990-067A7B30F26D}">
      <dgm:prSet/>
      <dgm:spPr>
        <a:solidFill>
          <a:srgbClr val="0066FF"/>
        </a:solidFill>
      </dgm:spPr>
      <dgm:t>
        <a:bodyPr/>
        <a:lstStyle/>
        <a:p>
          <a:r>
            <a:rPr lang="es-ES_tradnl" dirty="0" smtClean="0"/>
            <a:t>COMUNIÓN</a:t>
          </a:r>
          <a:endParaRPr lang="es-ES_tradnl" dirty="0"/>
        </a:p>
      </dgm:t>
    </dgm:pt>
    <dgm:pt modelId="{15D16556-1BB0-470E-A3C5-72287CFF31F7}" type="parTrans" cxnId="{EAD9CFD2-8055-4BB5-8628-7A38DECF8420}">
      <dgm:prSet/>
      <dgm:spPr/>
      <dgm:t>
        <a:bodyPr/>
        <a:lstStyle/>
        <a:p>
          <a:endParaRPr lang="es-ES_tradnl"/>
        </a:p>
      </dgm:t>
    </dgm:pt>
    <dgm:pt modelId="{D0022D9F-8CAA-4BF3-8EDE-7E4666B3509C}" type="sibTrans" cxnId="{EAD9CFD2-8055-4BB5-8628-7A38DECF8420}">
      <dgm:prSet/>
      <dgm:spPr/>
      <dgm:t>
        <a:bodyPr/>
        <a:lstStyle/>
        <a:p>
          <a:endParaRPr lang="es-ES_tradnl"/>
        </a:p>
      </dgm:t>
    </dgm:pt>
    <dgm:pt modelId="{470917FF-C7D7-41D6-8B21-39A0A4A73ACD}" type="pres">
      <dgm:prSet presAssocID="{925A38DF-DC59-4C84-8CEB-D32DFC7A4B04}" presName="compositeShape" presStyleCnt="0">
        <dgm:presLayoutVars>
          <dgm:chMax val="7"/>
          <dgm:dir/>
          <dgm:resizeHandles val="exact"/>
        </dgm:presLayoutVars>
      </dgm:prSet>
      <dgm:spPr/>
    </dgm:pt>
    <dgm:pt modelId="{F4DEFE16-27E1-4BEE-B2CA-F40555F697B7}" type="pres">
      <dgm:prSet presAssocID="{925A38DF-DC59-4C84-8CEB-D32DFC7A4B04}" presName="wedge1" presStyleLbl="node1" presStyleIdx="0" presStyleCnt="5"/>
      <dgm:spPr/>
      <dgm:t>
        <a:bodyPr/>
        <a:lstStyle/>
        <a:p>
          <a:endParaRPr lang="es-ES_tradnl"/>
        </a:p>
      </dgm:t>
    </dgm:pt>
    <dgm:pt modelId="{4788C0D7-5A7D-4637-9233-62D1578AB6BD}" type="pres">
      <dgm:prSet presAssocID="{925A38DF-DC59-4C84-8CEB-D32DFC7A4B04}" presName="dummy1a" presStyleCnt="0"/>
      <dgm:spPr/>
    </dgm:pt>
    <dgm:pt modelId="{8B4158B8-F355-4F7C-9D0E-DF1575E593E2}" type="pres">
      <dgm:prSet presAssocID="{925A38DF-DC59-4C84-8CEB-D32DFC7A4B04}" presName="dummy1b" presStyleCnt="0"/>
      <dgm:spPr/>
    </dgm:pt>
    <dgm:pt modelId="{0C781DBD-5A5B-4861-A0B8-BF2FB0F49BE4}" type="pres">
      <dgm:prSet presAssocID="{925A38DF-DC59-4C84-8CEB-D32DFC7A4B04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CFD8285-7B4B-4370-9528-0A1F6619D184}" type="pres">
      <dgm:prSet presAssocID="{925A38DF-DC59-4C84-8CEB-D32DFC7A4B04}" presName="wedge2" presStyleLbl="node1" presStyleIdx="1" presStyleCnt="5" custScaleY="117802"/>
      <dgm:spPr/>
      <dgm:t>
        <a:bodyPr/>
        <a:lstStyle/>
        <a:p>
          <a:endParaRPr lang="es-MX"/>
        </a:p>
      </dgm:t>
    </dgm:pt>
    <dgm:pt modelId="{6EA82610-F32B-45D9-832C-B7DD2F9BB1F4}" type="pres">
      <dgm:prSet presAssocID="{925A38DF-DC59-4C84-8CEB-D32DFC7A4B04}" presName="dummy2a" presStyleCnt="0"/>
      <dgm:spPr/>
    </dgm:pt>
    <dgm:pt modelId="{0A6C37C3-B288-413C-B36C-2E7F6DA3F544}" type="pres">
      <dgm:prSet presAssocID="{925A38DF-DC59-4C84-8CEB-D32DFC7A4B04}" presName="dummy2b" presStyleCnt="0"/>
      <dgm:spPr/>
    </dgm:pt>
    <dgm:pt modelId="{EAC71FF4-9502-4768-BD54-33272B80A276}" type="pres">
      <dgm:prSet presAssocID="{925A38DF-DC59-4C84-8CEB-D32DFC7A4B04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C17FF71-760F-41A4-8B0E-AEFA4F99D8BF}" type="pres">
      <dgm:prSet presAssocID="{925A38DF-DC59-4C84-8CEB-D32DFC7A4B04}" presName="wedge3" presStyleLbl="node1" presStyleIdx="2" presStyleCnt="5"/>
      <dgm:spPr/>
      <dgm:t>
        <a:bodyPr/>
        <a:lstStyle/>
        <a:p>
          <a:endParaRPr lang="es-MX"/>
        </a:p>
      </dgm:t>
    </dgm:pt>
    <dgm:pt modelId="{125C749B-94F6-443B-A11C-2A7EC4D609A9}" type="pres">
      <dgm:prSet presAssocID="{925A38DF-DC59-4C84-8CEB-D32DFC7A4B04}" presName="dummy3a" presStyleCnt="0"/>
      <dgm:spPr/>
    </dgm:pt>
    <dgm:pt modelId="{ED675C3C-F2E4-4D52-B82A-35002C324321}" type="pres">
      <dgm:prSet presAssocID="{925A38DF-DC59-4C84-8CEB-D32DFC7A4B04}" presName="dummy3b" presStyleCnt="0"/>
      <dgm:spPr/>
    </dgm:pt>
    <dgm:pt modelId="{A0C35442-5651-4377-A89D-8BE5ADB9E4ED}" type="pres">
      <dgm:prSet presAssocID="{925A38DF-DC59-4C84-8CEB-D32DFC7A4B04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3872606-46A6-4784-AFDE-B279B645447A}" type="pres">
      <dgm:prSet presAssocID="{925A38DF-DC59-4C84-8CEB-D32DFC7A4B04}" presName="wedge4" presStyleLbl="node1" presStyleIdx="3" presStyleCnt="5"/>
      <dgm:spPr/>
      <dgm:t>
        <a:bodyPr/>
        <a:lstStyle/>
        <a:p>
          <a:endParaRPr lang="es-MX"/>
        </a:p>
      </dgm:t>
    </dgm:pt>
    <dgm:pt modelId="{16388EDA-CA34-4E29-A5E2-68756B2DD251}" type="pres">
      <dgm:prSet presAssocID="{925A38DF-DC59-4C84-8CEB-D32DFC7A4B04}" presName="dummy4a" presStyleCnt="0"/>
      <dgm:spPr/>
    </dgm:pt>
    <dgm:pt modelId="{F40E19CB-FD7E-4CCA-A6FF-286623C6B21A}" type="pres">
      <dgm:prSet presAssocID="{925A38DF-DC59-4C84-8CEB-D32DFC7A4B04}" presName="dummy4b" presStyleCnt="0"/>
      <dgm:spPr/>
    </dgm:pt>
    <dgm:pt modelId="{D409E1A3-EB15-48DB-8C82-9E2A2C5F7EA6}" type="pres">
      <dgm:prSet presAssocID="{925A38DF-DC59-4C84-8CEB-D32DFC7A4B04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4D301EF-4843-4E00-83E4-5423DAF393EE}" type="pres">
      <dgm:prSet presAssocID="{925A38DF-DC59-4C84-8CEB-D32DFC7A4B04}" presName="wedge5" presStyleLbl="node1" presStyleIdx="4" presStyleCnt="5" custLinFactNeighborX="-355" custLinFactNeighborY="-711"/>
      <dgm:spPr/>
      <dgm:t>
        <a:bodyPr/>
        <a:lstStyle/>
        <a:p>
          <a:endParaRPr lang="es-MX"/>
        </a:p>
      </dgm:t>
    </dgm:pt>
    <dgm:pt modelId="{A3C04C2D-9B96-4B23-B8BC-D7EF3DAD4D73}" type="pres">
      <dgm:prSet presAssocID="{925A38DF-DC59-4C84-8CEB-D32DFC7A4B04}" presName="dummy5a" presStyleCnt="0"/>
      <dgm:spPr/>
    </dgm:pt>
    <dgm:pt modelId="{AF111145-8103-4FE4-9E8F-FC7D1BCD9CAF}" type="pres">
      <dgm:prSet presAssocID="{925A38DF-DC59-4C84-8CEB-D32DFC7A4B04}" presName="dummy5b" presStyleCnt="0"/>
      <dgm:spPr/>
    </dgm:pt>
    <dgm:pt modelId="{F32EA6C2-E2B4-4361-93D1-161DA4268166}" type="pres">
      <dgm:prSet presAssocID="{925A38DF-DC59-4C84-8CEB-D32DFC7A4B04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BF700A-9382-42D9-BECD-E41E158BC626}" type="pres">
      <dgm:prSet presAssocID="{C83CF090-6A8C-4E81-B42B-6AC6EB839C51}" presName="arrowWedge1" presStyleLbl="fgSibTrans2D1" presStyleIdx="0" presStyleCnt="5"/>
      <dgm:spPr/>
    </dgm:pt>
    <dgm:pt modelId="{4FF7CA15-BFAB-4C99-ACDB-878A160D2A0E}" type="pres">
      <dgm:prSet presAssocID="{EED275F6-7694-4C88-B1D3-EA0A6EF02EAD}" presName="arrowWedge2" presStyleLbl="fgSibTrans2D1" presStyleIdx="1" presStyleCnt="5"/>
      <dgm:spPr/>
    </dgm:pt>
    <dgm:pt modelId="{5FACCF3A-D18A-4812-9CDD-27E22B23F58A}" type="pres">
      <dgm:prSet presAssocID="{F386039E-1687-44E1-90D1-014EA2320427}" presName="arrowWedge3" presStyleLbl="fgSibTrans2D1" presStyleIdx="2" presStyleCnt="5"/>
      <dgm:spPr/>
    </dgm:pt>
    <dgm:pt modelId="{AAF950DC-6C37-4793-BFD0-B1DF9A08DA32}" type="pres">
      <dgm:prSet presAssocID="{D0022D9F-8CAA-4BF3-8EDE-7E4666B3509C}" presName="arrowWedge4" presStyleLbl="fgSibTrans2D1" presStyleIdx="3" presStyleCnt="5"/>
      <dgm:spPr/>
    </dgm:pt>
    <dgm:pt modelId="{54F83808-250A-4717-97A8-59C6CE914229}" type="pres">
      <dgm:prSet presAssocID="{51765640-08A5-4A63-8F38-34B2B0A1D81B}" presName="arrowWedge5" presStyleLbl="fgSibTrans2D1" presStyleIdx="4" presStyleCnt="5"/>
      <dgm:spPr/>
    </dgm:pt>
  </dgm:ptLst>
  <dgm:cxnLst>
    <dgm:cxn modelId="{E39C73C8-DFDF-4C7C-A86E-37E34B7A96E0}" srcId="{925A38DF-DC59-4C84-8CEB-D32DFC7A4B04}" destId="{404115C6-E2E3-4DFB-A16D-B92CE303DD59}" srcOrd="0" destOrd="0" parTransId="{18627A9F-72D2-4566-8DB4-CA43570CD0FD}" sibTransId="{C83CF090-6A8C-4E81-B42B-6AC6EB839C51}"/>
    <dgm:cxn modelId="{D8299043-DB85-4930-AADA-0963CF782EE7}" type="presOf" srcId="{0A4E503C-4C16-4A82-8291-8A8F6ECD69B1}" destId="{54D301EF-4843-4E00-83E4-5423DAF393EE}" srcOrd="0" destOrd="0" presId="urn:microsoft.com/office/officeart/2005/8/layout/cycle8"/>
    <dgm:cxn modelId="{BC8F431A-B492-4295-BE79-818412EDE6FA}" type="presOf" srcId="{404115C6-E2E3-4DFB-A16D-B92CE303DD59}" destId="{F4DEFE16-27E1-4BEE-B2CA-F40555F697B7}" srcOrd="0" destOrd="0" presId="urn:microsoft.com/office/officeart/2005/8/layout/cycle8"/>
    <dgm:cxn modelId="{599854FD-B730-4578-9605-48D876B60703}" type="presOf" srcId="{578D2279-D2B3-41BA-9990-067A7B30F26D}" destId="{D409E1A3-EB15-48DB-8C82-9E2A2C5F7EA6}" srcOrd="1" destOrd="0" presId="urn:microsoft.com/office/officeart/2005/8/layout/cycle8"/>
    <dgm:cxn modelId="{EAD9CFD2-8055-4BB5-8628-7A38DECF8420}" srcId="{925A38DF-DC59-4C84-8CEB-D32DFC7A4B04}" destId="{578D2279-D2B3-41BA-9990-067A7B30F26D}" srcOrd="3" destOrd="0" parTransId="{15D16556-1BB0-470E-A3C5-72287CFF31F7}" sibTransId="{D0022D9F-8CAA-4BF3-8EDE-7E4666B3509C}"/>
    <dgm:cxn modelId="{2D21450E-49F5-4231-B4A0-0ADF94D9F401}" type="presOf" srcId="{578D2279-D2B3-41BA-9990-067A7B30F26D}" destId="{D3872606-46A6-4784-AFDE-B279B645447A}" srcOrd="0" destOrd="0" presId="urn:microsoft.com/office/officeart/2005/8/layout/cycle8"/>
    <dgm:cxn modelId="{2C51BFCA-DA4C-4F2B-8D8C-638D5D2311C1}" srcId="{925A38DF-DC59-4C84-8CEB-D32DFC7A4B04}" destId="{FC42B780-7CF3-4CE6-839C-E0391D4360C9}" srcOrd="2" destOrd="0" parTransId="{B7A08DC1-0487-4965-ACFE-1D8A00B2BF08}" sibTransId="{F386039E-1687-44E1-90D1-014EA2320427}"/>
    <dgm:cxn modelId="{4A085C3E-5645-40F3-ABAC-4AF38886E662}" type="presOf" srcId="{FC42B780-7CF3-4CE6-839C-E0391D4360C9}" destId="{A0C35442-5651-4377-A89D-8BE5ADB9E4ED}" srcOrd="1" destOrd="0" presId="urn:microsoft.com/office/officeart/2005/8/layout/cycle8"/>
    <dgm:cxn modelId="{03FE3C80-A8D8-47CC-B212-2925ED7C2E36}" type="presOf" srcId="{929441A8-8E18-47C4-A14A-D764596BEDF1}" destId="{7CFD8285-7B4B-4370-9528-0A1F6619D184}" srcOrd="0" destOrd="0" presId="urn:microsoft.com/office/officeart/2005/8/layout/cycle8"/>
    <dgm:cxn modelId="{34BBE2A1-ACF8-44ED-865F-BE0D122822AD}" type="presOf" srcId="{FC42B780-7CF3-4CE6-839C-E0391D4360C9}" destId="{BC17FF71-760F-41A4-8B0E-AEFA4F99D8BF}" srcOrd="0" destOrd="0" presId="urn:microsoft.com/office/officeart/2005/8/layout/cycle8"/>
    <dgm:cxn modelId="{C8A8AAD5-5708-4CFC-9EE8-94FF992AB1DF}" srcId="{925A38DF-DC59-4C84-8CEB-D32DFC7A4B04}" destId="{0A4E503C-4C16-4A82-8291-8A8F6ECD69B1}" srcOrd="4" destOrd="0" parTransId="{F5A787CF-D015-4FC5-A03E-19F18BA1DE10}" sibTransId="{51765640-08A5-4A63-8F38-34B2B0A1D81B}"/>
    <dgm:cxn modelId="{9D449036-E659-4DD0-A188-2C9395A1F6AA}" type="presOf" srcId="{925A38DF-DC59-4C84-8CEB-D32DFC7A4B04}" destId="{470917FF-C7D7-41D6-8B21-39A0A4A73ACD}" srcOrd="0" destOrd="0" presId="urn:microsoft.com/office/officeart/2005/8/layout/cycle8"/>
    <dgm:cxn modelId="{9FEF5389-46A4-48D2-83C2-A4DE67C84A08}" type="presOf" srcId="{929441A8-8E18-47C4-A14A-D764596BEDF1}" destId="{EAC71FF4-9502-4768-BD54-33272B80A276}" srcOrd="1" destOrd="0" presId="urn:microsoft.com/office/officeart/2005/8/layout/cycle8"/>
    <dgm:cxn modelId="{74A86A21-FEFF-4734-B93E-46786E8BA2A5}" type="presOf" srcId="{404115C6-E2E3-4DFB-A16D-B92CE303DD59}" destId="{0C781DBD-5A5B-4861-A0B8-BF2FB0F49BE4}" srcOrd="1" destOrd="0" presId="urn:microsoft.com/office/officeart/2005/8/layout/cycle8"/>
    <dgm:cxn modelId="{8A0E046F-1475-4DAB-8BF8-74D5C4D58C64}" type="presOf" srcId="{0A4E503C-4C16-4A82-8291-8A8F6ECD69B1}" destId="{F32EA6C2-E2B4-4361-93D1-161DA4268166}" srcOrd="1" destOrd="0" presId="urn:microsoft.com/office/officeart/2005/8/layout/cycle8"/>
    <dgm:cxn modelId="{4AD770D7-99C1-445E-BC9F-6E3D43437655}" srcId="{925A38DF-DC59-4C84-8CEB-D32DFC7A4B04}" destId="{929441A8-8E18-47C4-A14A-D764596BEDF1}" srcOrd="1" destOrd="0" parTransId="{D6A3B46E-4077-4EDB-9C87-928686D5A7FF}" sibTransId="{EED275F6-7694-4C88-B1D3-EA0A6EF02EAD}"/>
    <dgm:cxn modelId="{37E910FA-B6C8-4978-BF1A-DC1E1B791599}" type="presParOf" srcId="{470917FF-C7D7-41D6-8B21-39A0A4A73ACD}" destId="{F4DEFE16-27E1-4BEE-B2CA-F40555F697B7}" srcOrd="0" destOrd="0" presId="urn:microsoft.com/office/officeart/2005/8/layout/cycle8"/>
    <dgm:cxn modelId="{DA1DA5E9-E66C-4297-8904-5122752DBA17}" type="presParOf" srcId="{470917FF-C7D7-41D6-8B21-39A0A4A73ACD}" destId="{4788C0D7-5A7D-4637-9233-62D1578AB6BD}" srcOrd="1" destOrd="0" presId="urn:microsoft.com/office/officeart/2005/8/layout/cycle8"/>
    <dgm:cxn modelId="{70E5B9B9-A4B5-424D-85B3-A38FDCA81287}" type="presParOf" srcId="{470917FF-C7D7-41D6-8B21-39A0A4A73ACD}" destId="{8B4158B8-F355-4F7C-9D0E-DF1575E593E2}" srcOrd="2" destOrd="0" presId="urn:microsoft.com/office/officeart/2005/8/layout/cycle8"/>
    <dgm:cxn modelId="{1AFE8FF4-35A9-41EA-8F5C-D23474BD7D02}" type="presParOf" srcId="{470917FF-C7D7-41D6-8B21-39A0A4A73ACD}" destId="{0C781DBD-5A5B-4861-A0B8-BF2FB0F49BE4}" srcOrd="3" destOrd="0" presId="urn:microsoft.com/office/officeart/2005/8/layout/cycle8"/>
    <dgm:cxn modelId="{FB51A546-52CA-4F5E-990B-6404E75D2CC4}" type="presParOf" srcId="{470917FF-C7D7-41D6-8B21-39A0A4A73ACD}" destId="{7CFD8285-7B4B-4370-9528-0A1F6619D184}" srcOrd="4" destOrd="0" presId="urn:microsoft.com/office/officeart/2005/8/layout/cycle8"/>
    <dgm:cxn modelId="{41800824-1B85-41E8-93C5-5BCB5BAA690B}" type="presParOf" srcId="{470917FF-C7D7-41D6-8B21-39A0A4A73ACD}" destId="{6EA82610-F32B-45D9-832C-B7DD2F9BB1F4}" srcOrd="5" destOrd="0" presId="urn:microsoft.com/office/officeart/2005/8/layout/cycle8"/>
    <dgm:cxn modelId="{CB2A68E5-DE0F-4421-BCE9-A269EA1356D8}" type="presParOf" srcId="{470917FF-C7D7-41D6-8B21-39A0A4A73ACD}" destId="{0A6C37C3-B288-413C-B36C-2E7F6DA3F544}" srcOrd="6" destOrd="0" presId="urn:microsoft.com/office/officeart/2005/8/layout/cycle8"/>
    <dgm:cxn modelId="{6470065A-33F6-4A7E-A731-8EDCD5B8B37A}" type="presParOf" srcId="{470917FF-C7D7-41D6-8B21-39A0A4A73ACD}" destId="{EAC71FF4-9502-4768-BD54-33272B80A276}" srcOrd="7" destOrd="0" presId="urn:microsoft.com/office/officeart/2005/8/layout/cycle8"/>
    <dgm:cxn modelId="{B9072CCB-31F8-4DC9-AFC9-FB37D4C5167C}" type="presParOf" srcId="{470917FF-C7D7-41D6-8B21-39A0A4A73ACD}" destId="{BC17FF71-760F-41A4-8B0E-AEFA4F99D8BF}" srcOrd="8" destOrd="0" presId="urn:microsoft.com/office/officeart/2005/8/layout/cycle8"/>
    <dgm:cxn modelId="{E51345D6-E077-4672-B72B-4BADABBD59CD}" type="presParOf" srcId="{470917FF-C7D7-41D6-8B21-39A0A4A73ACD}" destId="{125C749B-94F6-443B-A11C-2A7EC4D609A9}" srcOrd="9" destOrd="0" presId="urn:microsoft.com/office/officeart/2005/8/layout/cycle8"/>
    <dgm:cxn modelId="{695ECC5C-61E4-4349-9E17-95FAFFBBDFED}" type="presParOf" srcId="{470917FF-C7D7-41D6-8B21-39A0A4A73ACD}" destId="{ED675C3C-F2E4-4D52-B82A-35002C324321}" srcOrd="10" destOrd="0" presId="urn:microsoft.com/office/officeart/2005/8/layout/cycle8"/>
    <dgm:cxn modelId="{07B52B1A-77CB-4A75-BC4B-FDF74E317E2F}" type="presParOf" srcId="{470917FF-C7D7-41D6-8B21-39A0A4A73ACD}" destId="{A0C35442-5651-4377-A89D-8BE5ADB9E4ED}" srcOrd="11" destOrd="0" presId="urn:microsoft.com/office/officeart/2005/8/layout/cycle8"/>
    <dgm:cxn modelId="{7E215C25-2862-4C5C-A303-520D1F6612E1}" type="presParOf" srcId="{470917FF-C7D7-41D6-8B21-39A0A4A73ACD}" destId="{D3872606-46A6-4784-AFDE-B279B645447A}" srcOrd="12" destOrd="0" presId="urn:microsoft.com/office/officeart/2005/8/layout/cycle8"/>
    <dgm:cxn modelId="{A4BD4CA2-E8DE-4F09-917F-4CCCF62CC847}" type="presParOf" srcId="{470917FF-C7D7-41D6-8B21-39A0A4A73ACD}" destId="{16388EDA-CA34-4E29-A5E2-68756B2DD251}" srcOrd="13" destOrd="0" presId="urn:microsoft.com/office/officeart/2005/8/layout/cycle8"/>
    <dgm:cxn modelId="{28B22A1F-A628-49F2-A452-7149412AAD25}" type="presParOf" srcId="{470917FF-C7D7-41D6-8B21-39A0A4A73ACD}" destId="{F40E19CB-FD7E-4CCA-A6FF-286623C6B21A}" srcOrd="14" destOrd="0" presId="urn:microsoft.com/office/officeart/2005/8/layout/cycle8"/>
    <dgm:cxn modelId="{3D8E0201-5556-4F1A-8891-B3470ECF2EDB}" type="presParOf" srcId="{470917FF-C7D7-41D6-8B21-39A0A4A73ACD}" destId="{D409E1A3-EB15-48DB-8C82-9E2A2C5F7EA6}" srcOrd="15" destOrd="0" presId="urn:microsoft.com/office/officeart/2005/8/layout/cycle8"/>
    <dgm:cxn modelId="{A9FBEC14-A82D-44DA-B9D3-83ED5F5850C6}" type="presParOf" srcId="{470917FF-C7D7-41D6-8B21-39A0A4A73ACD}" destId="{54D301EF-4843-4E00-83E4-5423DAF393EE}" srcOrd="16" destOrd="0" presId="urn:microsoft.com/office/officeart/2005/8/layout/cycle8"/>
    <dgm:cxn modelId="{CFF5C8CA-417A-459C-B9BE-085C8264C7A9}" type="presParOf" srcId="{470917FF-C7D7-41D6-8B21-39A0A4A73ACD}" destId="{A3C04C2D-9B96-4B23-B8BC-D7EF3DAD4D73}" srcOrd="17" destOrd="0" presId="urn:microsoft.com/office/officeart/2005/8/layout/cycle8"/>
    <dgm:cxn modelId="{B2D0E435-9FF2-466C-8BDC-F2450FC32D0E}" type="presParOf" srcId="{470917FF-C7D7-41D6-8B21-39A0A4A73ACD}" destId="{AF111145-8103-4FE4-9E8F-FC7D1BCD9CAF}" srcOrd="18" destOrd="0" presId="urn:microsoft.com/office/officeart/2005/8/layout/cycle8"/>
    <dgm:cxn modelId="{BF78347B-9526-4E72-9002-E4C6B80E8A6B}" type="presParOf" srcId="{470917FF-C7D7-41D6-8B21-39A0A4A73ACD}" destId="{F32EA6C2-E2B4-4361-93D1-161DA4268166}" srcOrd="19" destOrd="0" presId="urn:microsoft.com/office/officeart/2005/8/layout/cycle8"/>
    <dgm:cxn modelId="{AD19860C-D584-4C1C-BBEA-DE54EFF385BC}" type="presParOf" srcId="{470917FF-C7D7-41D6-8B21-39A0A4A73ACD}" destId="{79BF700A-9382-42D9-BECD-E41E158BC626}" srcOrd="20" destOrd="0" presId="urn:microsoft.com/office/officeart/2005/8/layout/cycle8"/>
    <dgm:cxn modelId="{E17CCF73-0662-4262-9B8B-CD0D17AC8718}" type="presParOf" srcId="{470917FF-C7D7-41D6-8B21-39A0A4A73ACD}" destId="{4FF7CA15-BFAB-4C99-ACDB-878A160D2A0E}" srcOrd="21" destOrd="0" presId="urn:microsoft.com/office/officeart/2005/8/layout/cycle8"/>
    <dgm:cxn modelId="{55D5E437-EFE3-4C0E-A8C7-6BDDD33D5A6E}" type="presParOf" srcId="{470917FF-C7D7-41D6-8B21-39A0A4A73ACD}" destId="{5FACCF3A-D18A-4812-9CDD-27E22B23F58A}" srcOrd="22" destOrd="0" presId="urn:microsoft.com/office/officeart/2005/8/layout/cycle8"/>
    <dgm:cxn modelId="{F1BDBE4B-3FD7-4B58-8796-52CE05347CE9}" type="presParOf" srcId="{470917FF-C7D7-41D6-8B21-39A0A4A73ACD}" destId="{AAF950DC-6C37-4793-BFD0-B1DF9A08DA32}" srcOrd="23" destOrd="0" presId="urn:microsoft.com/office/officeart/2005/8/layout/cycle8"/>
    <dgm:cxn modelId="{CD17C00F-CA01-4655-8377-A2C943F4D86C}" type="presParOf" srcId="{470917FF-C7D7-41D6-8B21-39A0A4A73ACD}" destId="{54F83808-250A-4717-97A8-59C6CE914229}" srcOrd="24" destOrd="0" presId="urn:microsoft.com/office/officeart/2005/8/layout/cycle8"/>
  </dgm:cxnLst>
  <dgm:bg>
    <a:solidFill>
      <a:srgbClr val="00B0F0"/>
    </a:soli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323866-553A-44A1-B886-7479E77F6595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C3EE6B29-D64F-4CBF-AB38-291D1B26BDDD}">
      <dgm:prSet phldrT="[Texto]"/>
      <dgm:spPr>
        <a:solidFill>
          <a:srgbClr val="FF0000"/>
        </a:solidFill>
      </dgm:spPr>
      <dgm:t>
        <a:bodyPr/>
        <a:lstStyle/>
        <a:p>
          <a:r>
            <a:rPr lang="es-ES_tradnl" dirty="0" smtClean="0"/>
            <a:t>ACCIÓN MISIONERA</a:t>
          </a:r>
          <a:endParaRPr lang="es-ES_tradnl" dirty="0"/>
        </a:p>
      </dgm:t>
    </dgm:pt>
    <dgm:pt modelId="{4B50621E-EF64-475B-AACA-F15C8B479ACA}" type="parTrans" cxnId="{01D4DF90-90A2-44DF-BB25-6C9D5E1C287F}">
      <dgm:prSet/>
      <dgm:spPr/>
      <dgm:t>
        <a:bodyPr/>
        <a:lstStyle/>
        <a:p>
          <a:endParaRPr lang="es-ES_tradnl"/>
        </a:p>
      </dgm:t>
    </dgm:pt>
    <dgm:pt modelId="{8A30BB2D-EEF4-49EB-BB8F-D8301589FD77}" type="sibTrans" cxnId="{01D4DF90-90A2-44DF-BB25-6C9D5E1C287F}">
      <dgm:prSet/>
      <dgm:spPr/>
      <dgm:t>
        <a:bodyPr/>
        <a:lstStyle/>
        <a:p>
          <a:endParaRPr lang="es-ES_tradnl"/>
        </a:p>
      </dgm:t>
    </dgm:pt>
    <dgm:pt modelId="{7B0193B6-D4D1-49D4-96D5-900E8014AD91}">
      <dgm:prSet phldrT="[Texto]"/>
      <dgm:spPr>
        <a:solidFill>
          <a:srgbClr val="FF0000"/>
        </a:solidFill>
      </dgm:spPr>
      <dgm:t>
        <a:bodyPr/>
        <a:lstStyle/>
        <a:p>
          <a:r>
            <a:rPr lang="es-ES_tradnl" dirty="0" smtClean="0"/>
            <a:t>Para los nos creyentes y los que viven en la indiferencia religiosa</a:t>
          </a:r>
          <a:endParaRPr lang="es-ES_tradnl" dirty="0"/>
        </a:p>
      </dgm:t>
    </dgm:pt>
    <dgm:pt modelId="{D0488C0B-88C1-4B7E-A376-AAB5052DE4FC}" type="parTrans" cxnId="{85B2D066-E8C3-4340-A814-217E588E5CBA}">
      <dgm:prSet/>
      <dgm:spPr/>
      <dgm:t>
        <a:bodyPr/>
        <a:lstStyle/>
        <a:p>
          <a:endParaRPr lang="es-ES_tradnl"/>
        </a:p>
      </dgm:t>
    </dgm:pt>
    <dgm:pt modelId="{822517E9-178E-439B-A948-28D4453EBD35}" type="sibTrans" cxnId="{85B2D066-E8C3-4340-A814-217E588E5CBA}">
      <dgm:prSet/>
      <dgm:spPr/>
      <dgm:t>
        <a:bodyPr/>
        <a:lstStyle/>
        <a:p>
          <a:endParaRPr lang="es-ES_tradnl"/>
        </a:p>
      </dgm:t>
    </dgm:pt>
    <dgm:pt modelId="{DCA4D260-D5AD-42D9-AC56-25E535F49747}">
      <dgm:prSet phldrT="[Texto]"/>
      <dgm:spPr>
        <a:solidFill>
          <a:srgbClr val="00B050"/>
        </a:solidFill>
      </dgm:spPr>
      <dgm:t>
        <a:bodyPr/>
        <a:lstStyle/>
        <a:p>
          <a:r>
            <a:rPr lang="es-ES_tradnl" dirty="0" smtClean="0"/>
            <a:t>ACCIÓN PASTORAL</a:t>
          </a:r>
          <a:endParaRPr lang="es-ES_tradnl" dirty="0"/>
        </a:p>
      </dgm:t>
    </dgm:pt>
    <dgm:pt modelId="{E8EC5799-5ED4-4C2F-B646-E476700C9774}" type="parTrans" cxnId="{46C79C52-0217-4144-9426-11F152CF0D27}">
      <dgm:prSet/>
      <dgm:spPr/>
      <dgm:t>
        <a:bodyPr/>
        <a:lstStyle/>
        <a:p>
          <a:endParaRPr lang="es-ES_tradnl"/>
        </a:p>
      </dgm:t>
    </dgm:pt>
    <dgm:pt modelId="{E46FF32C-A6D7-418F-A50C-CBBE00E07CDE}" type="sibTrans" cxnId="{46C79C52-0217-4144-9426-11F152CF0D27}">
      <dgm:prSet/>
      <dgm:spPr/>
      <dgm:t>
        <a:bodyPr/>
        <a:lstStyle/>
        <a:p>
          <a:endParaRPr lang="es-ES_tradnl"/>
        </a:p>
      </dgm:t>
    </dgm:pt>
    <dgm:pt modelId="{CB7755EA-7B29-469B-B77F-A89CD1D35A96}">
      <dgm:prSet phldrT="[Texto]"/>
      <dgm:spPr>
        <a:solidFill>
          <a:srgbClr val="00B050"/>
        </a:solidFill>
      </dgm:spPr>
      <dgm:t>
        <a:bodyPr/>
        <a:lstStyle/>
        <a:p>
          <a:r>
            <a:rPr lang="es-ES_tradnl" dirty="0" smtClean="0"/>
            <a:t>Para los fieles  cristianos ya maduros en el seno de la comunidad cristiana</a:t>
          </a:r>
          <a:endParaRPr lang="es-ES_tradnl" dirty="0"/>
        </a:p>
      </dgm:t>
    </dgm:pt>
    <dgm:pt modelId="{47FBB065-CAA7-4516-92BD-895B3716E4B8}" type="parTrans" cxnId="{F8AA26C4-4A9F-4C11-90DF-9B2D17D6F1C3}">
      <dgm:prSet/>
      <dgm:spPr/>
      <dgm:t>
        <a:bodyPr/>
        <a:lstStyle/>
        <a:p>
          <a:endParaRPr lang="es-ES_tradnl"/>
        </a:p>
      </dgm:t>
    </dgm:pt>
    <dgm:pt modelId="{A035A5F0-9A2A-4277-BB7D-46132A389DC8}" type="sibTrans" cxnId="{F8AA26C4-4A9F-4C11-90DF-9B2D17D6F1C3}">
      <dgm:prSet/>
      <dgm:spPr/>
      <dgm:t>
        <a:bodyPr/>
        <a:lstStyle/>
        <a:p>
          <a:endParaRPr lang="es-ES_tradnl"/>
        </a:p>
      </dgm:t>
    </dgm:pt>
    <dgm:pt modelId="{04B5CC06-7E24-48F3-A48E-509800A464B2}">
      <dgm:prSet phldrT="[Texto]"/>
      <dgm:spPr>
        <a:solidFill>
          <a:srgbClr val="FFFF00"/>
        </a:solidFill>
      </dgm:spPr>
      <dgm:t>
        <a:bodyPr/>
        <a:lstStyle/>
        <a:p>
          <a:r>
            <a:rPr lang="es-ES_tradnl" dirty="0" smtClean="0">
              <a:solidFill>
                <a:srgbClr val="FF0000"/>
              </a:solidFill>
            </a:rPr>
            <a:t>ACCIÓN CATEQUÉTICO-INICIATORIA</a:t>
          </a:r>
          <a:endParaRPr lang="es-ES_tradnl" dirty="0">
            <a:solidFill>
              <a:srgbClr val="FF0000"/>
            </a:solidFill>
          </a:endParaRPr>
        </a:p>
      </dgm:t>
    </dgm:pt>
    <dgm:pt modelId="{60ABA389-C355-4EFB-B6ED-044B2B6AEC85}" type="parTrans" cxnId="{52D2E784-DF10-487F-B3D2-28A2658B2EF5}">
      <dgm:prSet/>
      <dgm:spPr/>
      <dgm:t>
        <a:bodyPr/>
        <a:lstStyle/>
        <a:p>
          <a:endParaRPr lang="es-ES_tradnl"/>
        </a:p>
      </dgm:t>
    </dgm:pt>
    <dgm:pt modelId="{ADE00798-0A73-442F-B78B-B78BF3CE521A}" type="sibTrans" cxnId="{52D2E784-DF10-487F-B3D2-28A2658B2EF5}">
      <dgm:prSet/>
      <dgm:spPr/>
      <dgm:t>
        <a:bodyPr/>
        <a:lstStyle/>
        <a:p>
          <a:endParaRPr lang="es-ES_tradnl"/>
        </a:p>
      </dgm:t>
    </dgm:pt>
    <dgm:pt modelId="{224E0D15-C984-4DF8-8610-9B652B59C56E}">
      <dgm:prSet phldrT="[Texto]"/>
      <dgm:spPr>
        <a:solidFill>
          <a:srgbClr val="FFFF00"/>
        </a:solidFill>
      </dgm:spPr>
      <dgm:t>
        <a:bodyPr/>
        <a:lstStyle/>
        <a:p>
          <a:r>
            <a:rPr lang="es-ES_tradnl" dirty="0" smtClean="0">
              <a:solidFill>
                <a:srgbClr val="FF0000"/>
              </a:solidFill>
            </a:rPr>
            <a:t>Para los que optan por el Evangelio o necesitan completar o reestructurar su iniciación.</a:t>
          </a:r>
          <a:endParaRPr lang="es-ES_tradnl" dirty="0">
            <a:solidFill>
              <a:srgbClr val="FF0000"/>
            </a:solidFill>
          </a:endParaRPr>
        </a:p>
      </dgm:t>
    </dgm:pt>
    <dgm:pt modelId="{A7DCC024-F99B-47DE-872B-B679883D6E85}" type="parTrans" cxnId="{7EEB8F64-A50A-4060-B7EF-F0730DB354DA}">
      <dgm:prSet/>
      <dgm:spPr/>
      <dgm:t>
        <a:bodyPr/>
        <a:lstStyle/>
        <a:p>
          <a:endParaRPr lang="es-ES_tradnl"/>
        </a:p>
      </dgm:t>
    </dgm:pt>
    <dgm:pt modelId="{5899CA7B-D304-4414-B528-DB8DD2E48B9E}" type="sibTrans" cxnId="{7EEB8F64-A50A-4060-B7EF-F0730DB354DA}">
      <dgm:prSet/>
      <dgm:spPr/>
      <dgm:t>
        <a:bodyPr/>
        <a:lstStyle/>
        <a:p>
          <a:endParaRPr lang="es-ES_tradnl"/>
        </a:p>
      </dgm:t>
    </dgm:pt>
    <dgm:pt modelId="{E977CAFD-A0CC-49A5-B3EE-9FC572E042D2}" type="pres">
      <dgm:prSet presAssocID="{26323866-553A-44A1-B886-7479E77F659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2ACDF2C4-D50E-441B-84F1-5C00153FE7C6}" type="pres">
      <dgm:prSet presAssocID="{C3EE6B29-D64F-4CBF-AB38-291D1B26BDDD}" presName="comp" presStyleCnt="0"/>
      <dgm:spPr/>
    </dgm:pt>
    <dgm:pt modelId="{CD682050-A85A-4135-9BF9-7DB4F4246545}" type="pres">
      <dgm:prSet presAssocID="{C3EE6B29-D64F-4CBF-AB38-291D1B26BDDD}" presName="box" presStyleLbl="node1" presStyleIdx="0" presStyleCnt="3"/>
      <dgm:spPr/>
      <dgm:t>
        <a:bodyPr/>
        <a:lstStyle/>
        <a:p>
          <a:endParaRPr lang="es-ES_tradnl"/>
        </a:p>
      </dgm:t>
    </dgm:pt>
    <dgm:pt modelId="{77475B49-5C5C-42F6-B27F-D62175633306}" type="pres">
      <dgm:prSet presAssocID="{C3EE6B29-D64F-4CBF-AB38-291D1B26BDDD}" presName="img" presStyleLbl="fgImgPlace1" presStyleIdx="0" presStyleCnt="3" custScaleX="6316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38416-6363-427A-BBB0-D7F3DD4D831C}" type="pres">
      <dgm:prSet presAssocID="{C3EE6B29-D64F-4CBF-AB38-291D1B26BDD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08762417-099B-43E7-9AFB-D453141FE80F}" type="pres">
      <dgm:prSet presAssocID="{8A30BB2D-EEF4-49EB-BB8F-D8301589FD77}" presName="spacer" presStyleCnt="0"/>
      <dgm:spPr/>
    </dgm:pt>
    <dgm:pt modelId="{7EAA3D4C-E330-405F-9636-0D1FF44C74A9}" type="pres">
      <dgm:prSet presAssocID="{04B5CC06-7E24-48F3-A48E-509800A464B2}" presName="comp" presStyleCnt="0"/>
      <dgm:spPr/>
    </dgm:pt>
    <dgm:pt modelId="{E5C77A4D-10D7-4CA2-88EB-C487979889F0}" type="pres">
      <dgm:prSet presAssocID="{04B5CC06-7E24-48F3-A48E-509800A464B2}" presName="box" presStyleLbl="node1" presStyleIdx="1" presStyleCnt="3"/>
      <dgm:spPr/>
      <dgm:t>
        <a:bodyPr/>
        <a:lstStyle/>
        <a:p>
          <a:endParaRPr lang="es-ES_tradnl"/>
        </a:p>
      </dgm:t>
    </dgm:pt>
    <dgm:pt modelId="{F60C0AC8-8D2D-4F26-825F-13EF16BB7495}" type="pres">
      <dgm:prSet presAssocID="{04B5CC06-7E24-48F3-A48E-509800A464B2}" presName="img" presStyleLbl="fgImgPlace1" presStyleIdx="1" presStyleCnt="3" custScaleX="9856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DCD44AB-81D8-4932-B775-0D47FE2B6EA9}" type="pres">
      <dgm:prSet presAssocID="{04B5CC06-7E24-48F3-A48E-509800A464B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058FC2C-A738-4341-B665-D0BB0B0F4E36}" type="pres">
      <dgm:prSet presAssocID="{ADE00798-0A73-442F-B78B-B78BF3CE521A}" presName="spacer" presStyleCnt="0"/>
      <dgm:spPr/>
    </dgm:pt>
    <dgm:pt modelId="{33489C27-87EC-48EA-8827-AE420912BCFE}" type="pres">
      <dgm:prSet presAssocID="{DCA4D260-D5AD-42D9-AC56-25E535F49747}" presName="comp" presStyleCnt="0"/>
      <dgm:spPr/>
    </dgm:pt>
    <dgm:pt modelId="{8B2C6BC7-A19B-4DD0-A8C0-F78EAFDA1C76}" type="pres">
      <dgm:prSet presAssocID="{DCA4D260-D5AD-42D9-AC56-25E535F49747}" presName="box" presStyleLbl="node1" presStyleIdx="2" presStyleCnt="3" custLinFactNeighborX="-391" custLinFactNeighborY="1876"/>
      <dgm:spPr/>
      <dgm:t>
        <a:bodyPr/>
        <a:lstStyle/>
        <a:p>
          <a:endParaRPr lang="es-ES_tradnl"/>
        </a:p>
      </dgm:t>
    </dgm:pt>
    <dgm:pt modelId="{A944B460-E79C-49BE-86F3-CAF62806308A}" type="pres">
      <dgm:prSet presAssocID="{DCA4D260-D5AD-42D9-AC56-25E535F4974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E09C660-0402-4F99-A084-B3EFE4903564}" type="pres">
      <dgm:prSet presAssocID="{DCA4D260-D5AD-42D9-AC56-25E535F4974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8820BD4F-1EB2-4775-AC52-3A3672F4BFC4}" type="presOf" srcId="{DCA4D260-D5AD-42D9-AC56-25E535F49747}" destId="{CE09C660-0402-4F99-A084-B3EFE4903564}" srcOrd="1" destOrd="0" presId="urn:microsoft.com/office/officeart/2005/8/layout/vList4"/>
    <dgm:cxn modelId="{6AF313E3-CBD1-4CCF-A52C-94F245E26FDD}" type="presOf" srcId="{DCA4D260-D5AD-42D9-AC56-25E535F49747}" destId="{8B2C6BC7-A19B-4DD0-A8C0-F78EAFDA1C76}" srcOrd="0" destOrd="0" presId="urn:microsoft.com/office/officeart/2005/8/layout/vList4"/>
    <dgm:cxn modelId="{85B2D066-E8C3-4340-A814-217E588E5CBA}" srcId="{C3EE6B29-D64F-4CBF-AB38-291D1B26BDDD}" destId="{7B0193B6-D4D1-49D4-96D5-900E8014AD91}" srcOrd="0" destOrd="0" parTransId="{D0488C0B-88C1-4B7E-A376-AAB5052DE4FC}" sibTransId="{822517E9-178E-439B-A948-28D4453EBD35}"/>
    <dgm:cxn modelId="{3276099A-54AA-4157-9C82-83EE5E37C347}" type="presOf" srcId="{CB7755EA-7B29-469B-B77F-A89CD1D35A96}" destId="{CE09C660-0402-4F99-A084-B3EFE4903564}" srcOrd="1" destOrd="1" presId="urn:microsoft.com/office/officeart/2005/8/layout/vList4"/>
    <dgm:cxn modelId="{01D4DF90-90A2-44DF-BB25-6C9D5E1C287F}" srcId="{26323866-553A-44A1-B886-7479E77F6595}" destId="{C3EE6B29-D64F-4CBF-AB38-291D1B26BDDD}" srcOrd="0" destOrd="0" parTransId="{4B50621E-EF64-475B-AACA-F15C8B479ACA}" sibTransId="{8A30BB2D-EEF4-49EB-BB8F-D8301589FD77}"/>
    <dgm:cxn modelId="{29928976-9F58-490A-8157-CCE7C3018769}" type="presOf" srcId="{224E0D15-C984-4DF8-8610-9B652B59C56E}" destId="{CDCD44AB-81D8-4932-B775-0D47FE2B6EA9}" srcOrd="1" destOrd="1" presId="urn:microsoft.com/office/officeart/2005/8/layout/vList4"/>
    <dgm:cxn modelId="{66FF9EFB-0D2F-4D81-859B-413688C073AC}" type="presOf" srcId="{04B5CC06-7E24-48F3-A48E-509800A464B2}" destId="{CDCD44AB-81D8-4932-B775-0D47FE2B6EA9}" srcOrd="1" destOrd="0" presId="urn:microsoft.com/office/officeart/2005/8/layout/vList4"/>
    <dgm:cxn modelId="{89B4CEE9-AA6C-40AB-8939-76CD8DEB5DC8}" type="presOf" srcId="{C3EE6B29-D64F-4CBF-AB38-291D1B26BDDD}" destId="{FC638416-6363-427A-BBB0-D7F3DD4D831C}" srcOrd="1" destOrd="0" presId="urn:microsoft.com/office/officeart/2005/8/layout/vList4"/>
    <dgm:cxn modelId="{F8AA26C4-4A9F-4C11-90DF-9B2D17D6F1C3}" srcId="{DCA4D260-D5AD-42D9-AC56-25E535F49747}" destId="{CB7755EA-7B29-469B-B77F-A89CD1D35A96}" srcOrd="0" destOrd="0" parTransId="{47FBB065-CAA7-4516-92BD-895B3716E4B8}" sibTransId="{A035A5F0-9A2A-4277-BB7D-46132A389DC8}"/>
    <dgm:cxn modelId="{6F45786C-B94F-4B88-86A8-03556D9D7ED9}" type="presOf" srcId="{224E0D15-C984-4DF8-8610-9B652B59C56E}" destId="{E5C77A4D-10D7-4CA2-88EB-C487979889F0}" srcOrd="0" destOrd="1" presId="urn:microsoft.com/office/officeart/2005/8/layout/vList4"/>
    <dgm:cxn modelId="{C994EAA6-6B7A-4A8B-BC5A-BA7CD4EDF5B5}" type="presOf" srcId="{7B0193B6-D4D1-49D4-96D5-900E8014AD91}" destId="{FC638416-6363-427A-BBB0-D7F3DD4D831C}" srcOrd="1" destOrd="1" presId="urn:microsoft.com/office/officeart/2005/8/layout/vList4"/>
    <dgm:cxn modelId="{7EEB8F64-A50A-4060-B7EF-F0730DB354DA}" srcId="{04B5CC06-7E24-48F3-A48E-509800A464B2}" destId="{224E0D15-C984-4DF8-8610-9B652B59C56E}" srcOrd="0" destOrd="0" parTransId="{A7DCC024-F99B-47DE-872B-B679883D6E85}" sibTransId="{5899CA7B-D304-4414-B528-DB8DD2E48B9E}"/>
    <dgm:cxn modelId="{9F140611-669D-48C1-83DB-CC8667F0DA5E}" type="presOf" srcId="{C3EE6B29-D64F-4CBF-AB38-291D1B26BDDD}" destId="{CD682050-A85A-4135-9BF9-7DB4F4246545}" srcOrd="0" destOrd="0" presId="urn:microsoft.com/office/officeart/2005/8/layout/vList4"/>
    <dgm:cxn modelId="{46C79C52-0217-4144-9426-11F152CF0D27}" srcId="{26323866-553A-44A1-B886-7479E77F6595}" destId="{DCA4D260-D5AD-42D9-AC56-25E535F49747}" srcOrd="2" destOrd="0" parTransId="{E8EC5799-5ED4-4C2F-B646-E476700C9774}" sibTransId="{E46FF32C-A6D7-418F-A50C-CBBE00E07CDE}"/>
    <dgm:cxn modelId="{52D2E784-DF10-487F-B3D2-28A2658B2EF5}" srcId="{26323866-553A-44A1-B886-7479E77F6595}" destId="{04B5CC06-7E24-48F3-A48E-509800A464B2}" srcOrd="1" destOrd="0" parTransId="{60ABA389-C355-4EFB-B6ED-044B2B6AEC85}" sibTransId="{ADE00798-0A73-442F-B78B-B78BF3CE521A}"/>
    <dgm:cxn modelId="{53C50C28-4313-4414-A58F-79FE01A4B2B0}" type="presOf" srcId="{7B0193B6-D4D1-49D4-96D5-900E8014AD91}" destId="{CD682050-A85A-4135-9BF9-7DB4F4246545}" srcOrd="0" destOrd="1" presId="urn:microsoft.com/office/officeart/2005/8/layout/vList4"/>
    <dgm:cxn modelId="{072BDF9C-200B-4294-A398-480C90BB8377}" type="presOf" srcId="{04B5CC06-7E24-48F3-A48E-509800A464B2}" destId="{E5C77A4D-10D7-4CA2-88EB-C487979889F0}" srcOrd="0" destOrd="0" presId="urn:microsoft.com/office/officeart/2005/8/layout/vList4"/>
    <dgm:cxn modelId="{8EAEE585-2116-4437-B5FB-B00F1E246CCB}" type="presOf" srcId="{CB7755EA-7B29-469B-B77F-A89CD1D35A96}" destId="{8B2C6BC7-A19B-4DD0-A8C0-F78EAFDA1C76}" srcOrd="0" destOrd="1" presId="urn:microsoft.com/office/officeart/2005/8/layout/vList4"/>
    <dgm:cxn modelId="{50706E70-BB30-463B-8ABE-FB335DB066AA}" type="presOf" srcId="{26323866-553A-44A1-B886-7479E77F6595}" destId="{E977CAFD-A0CC-49A5-B3EE-9FC572E042D2}" srcOrd="0" destOrd="0" presId="urn:microsoft.com/office/officeart/2005/8/layout/vList4"/>
    <dgm:cxn modelId="{1C908A05-3104-449D-A2F2-54034AC81700}" type="presParOf" srcId="{E977CAFD-A0CC-49A5-B3EE-9FC572E042D2}" destId="{2ACDF2C4-D50E-441B-84F1-5C00153FE7C6}" srcOrd="0" destOrd="0" presId="urn:microsoft.com/office/officeart/2005/8/layout/vList4"/>
    <dgm:cxn modelId="{E11CEE4A-2EBB-4EFB-9F29-28D5DDFB6C41}" type="presParOf" srcId="{2ACDF2C4-D50E-441B-84F1-5C00153FE7C6}" destId="{CD682050-A85A-4135-9BF9-7DB4F4246545}" srcOrd="0" destOrd="0" presId="urn:microsoft.com/office/officeart/2005/8/layout/vList4"/>
    <dgm:cxn modelId="{116CD031-4111-482D-AA19-ADCDF988CDFE}" type="presParOf" srcId="{2ACDF2C4-D50E-441B-84F1-5C00153FE7C6}" destId="{77475B49-5C5C-42F6-B27F-D62175633306}" srcOrd="1" destOrd="0" presId="urn:microsoft.com/office/officeart/2005/8/layout/vList4"/>
    <dgm:cxn modelId="{CD618001-BA6B-4184-A70D-7DA1C075B16A}" type="presParOf" srcId="{2ACDF2C4-D50E-441B-84F1-5C00153FE7C6}" destId="{FC638416-6363-427A-BBB0-D7F3DD4D831C}" srcOrd="2" destOrd="0" presId="urn:microsoft.com/office/officeart/2005/8/layout/vList4"/>
    <dgm:cxn modelId="{70C0A271-9062-4CB5-8068-A5769821CBD8}" type="presParOf" srcId="{E977CAFD-A0CC-49A5-B3EE-9FC572E042D2}" destId="{08762417-099B-43E7-9AFB-D453141FE80F}" srcOrd="1" destOrd="0" presId="urn:microsoft.com/office/officeart/2005/8/layout/vList4"/>
    <dgm:cxn modelId="{CEF2F6FE-48F1-42B3-A4D2-055675E1FBEA}" type="presParOf" srcId="{E977CAFD-A0CC-49A5-B3EE-9FC572E042D2}" destId="{7EAA3D4C-E330-405F-9636-0D1FF44C74A9}" srcOrd="2" destOrd="0" presId="urn:microsoft.com/office/officeart/2005/8/layout/vList4"/>
    <dgm:cxn modelId="{EF0338AB-A39A-4A0D-BC55-F58980A9AFE8}" type="presParOf" srcId="{7EAA3D4C-E330-405F-9636-0D1FF44C74A9}" destId="{E5C77A4D-10D7-4CA2-88EB-C487979889F0}" srcOrd="0" destOrd="0" presId="urn:microsoft.com/office/officeart/2005/8/layout/vList4"/>
    <dgm:cxn modelId="{1EF12268-7F47-418A-8A70-C4C97A18C0D0}" type="presParOf" srcId="{7EAA3D4C-E330-405F-9636-0D1FF44C74A9}" destId="{F60C0AC8-8D2D-4F26-825F-13EF16BB7495}" srcOrd="1" destOrd="0" presId="urn:microsoft.com/office/officeart/2005/8/layout/vList4"/>
    <dgm:cxn modelId="{2908FEBB-DEA0-4311-9D9F-011667EFE047}" type="presParOf" srcId="{7EAA3D4C-E330-405F-9636-0D1FF44C74A9}" destId="{CDCD44AB-81D8-4932-B775-0D47FE2B6EA9}" srcOrd="2" destOrd="0" presId="urn:microsoft.com/office/officeart/2005/8/layout/vList4"/>
    <dgm:cxn modelId="{CA127E8F-850A-48E4-886F-49BA86CD3ED3}" type="presParOf" srcId="{E977CAFD-A0CC-49A5-B3EE-9FC572E042D2}" destId="{B058FC2C-A738-4341-B665-D0BB0B0F4E36}" srcOrd="3" destOrd="0" presId="urn:microsoft.com/office/officeart/2005/8/layout/vList4"/>
    <dgm:cxn modelId="{B00BB6B7-75A5-4B7F-A3B4-7D99056E5E9C}" type="presParOf" srcId="{E977CAFD-A0CC-49A5-B3EE-9FC572E042D2}" destId="{33489C27-87EC-48EA-8827-AE420912BCFE}" srcOrd="4" destOrd="0" presId="urn:microsoft.com/office/officeart/2005/8/layout/vList4"/>
    <dgm:cxn modelId="{AEAF6288-BED8-492E-83E4-BFA1F0840AE4}" type="presParOf" srcId="{33489C27-87EC-48EA-8827-AE420912BCFE}" destId="{8B2C6BC7-A19B-4DD0-A8C0-F78EAFDA1C76}" srcOrd="0" destOrd="0" presId="urn:microsoft.com/office/officeart/2005/8/layout/vList4"/>
    <dgm:cxn modelId="{68CE9E9D-0DA3-4282-8755-AC94F0DFDF7E}" type="presParOf" srcId="{33489C27-87EC-48EA-8827-AE420912BCFE}" destId="{A944B460-E79C-49BE-86F3-CAF62806308A}" srcOrd="1" destOrd="0" presId="urn:microsoft.com/office/officeart/2005/8/layout/vList4"/>
    <dgm:cxn modelId="{8CB535BC-2B7D-4133-BA0C-95923CBEAFD1}" type="presParOf" srcId="{33489C27-87EC-48EA-8827-AE420912BCFE}" destId="{CE09C660-0402-4F99-A084-B3EFE490356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DF203B-7430-4A72-9D23-1FE9FC9DA9D1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E27818EE-4491-417E-957A-2BF5A0BC134F}">
      <dgm:prSet/>
      <dgm:spPr/>
      <dgm:t>
        <a:bodyPr/>
        <a:lstStyle/>
        <a:p>
          <a:r>
            <a:rPr lang="es-MX" b="1" i="1" dirty="0" err="1" smtClean="0">
              <a:solidFill>
                <a:srgbClr val="FFFF00"/>
              </a:solidFill>
            </a:rPr>
            <a:t>Martiría</a:t>
          </a:r>
          <a:r>
            <a:rPr lang="es-MX" dirty="0" smtClean="0"/>
            <a:t> o testimonio inicial, el kerigma o primer anuncio, la </a:t>
          </a:r>
          <a:r>
            <a:rPr lang="es-MX" dirty="0" err="1" smtClean="0"/>
            <a:t>Metanoia</a:t>
          </a:r>
          <a:r>
            <a:rPr lang="es-MX" dirty="0" smtClean="0"/>
            <a:t> o conversión a la persona de Cristo, </a:t>
          </a:r>
          <a:endParaRPr lang="es-MX" dirty="0"/>
        </a:p>
      </dgm:t>
    </dgm:pt>
    <dgm:pt modelId="{A9DFB146-6798-41B5-8003-C15370EDE7F5}" type="parTrans" cxnId="{159753B3-7343-49AD-B9BB-3ED827F44296}">
      <dgm:prSet/>
      <dgm:spPr/>
      <dgm:t>
        <a:bodyPr/>
        <a:lstStyle/>
        <a:p>
          <a:endParaRPr lang="es-MX"/>
        </a:p>
      </dgm:t>
    </dgm:pt>
    <dgm:pt modelId="{E26C946B-6F08-40E5-AD1B-B99FEBC225E8}" type="sibTrans" cxnId="{159753B3-7343-49AD-B9BB-3ED827F44296}">
      <dgm:prSet/>
      <dgm:spPr/>
      <dgm:t>
        <a:bodyPr/>
        <a:lstStyle/>
        <a:p>
          <a:endParaRPr lang="es-MX"/>
        </a:p>
      </dgm:t>
    </dgm:pt>
    <dgm:pt modelId="{937315A7-7E69-4755-B5D1-B4F0EE28FDE7}">
      <dgm:prSet/>
      <dgm:spPr/>
      <dgm:t>
        <a:bodyPr/>
        <a:lstStyle/>
        <a:p>
          <a:r>
            <a:rPr lang="es-MX" dirty="0" smtClean="0">
              <a:solidFill>
                <a:srgbClr val="FFFF00"/>
              </a:solidFill>
            </a:rPr>
            <a:t>la </a:t>
          </a:r>
          <a:r>
            <a:rPr lang="es-MX" b="1" i="1" dirty="0" err="1" smtClean="0">
              <a:solidFill>
                <a:srgbClr val="FFFF00"/>
              </a:solidFill>
            </a:rPr>
            <a:t>Koinonía</a:t>
          </a:r>
          <a:r>
            <a:rPr lang="es-MX" dirty="0" smtClean="0">
              <a:solidFill>
                <a:srgbClr val="FFFF00"/>
              </a:solidFill>
            </a:rPr>
            <a:t> </a:t>
          </a:r>
          <a:r>
            <a:rPr lang="es-MX" dirty="0" smtClean="0"/>
            <a:t>o inserción en la comunión eclesial dentro de una vida comunitaria, </a:t>
          </a:r>
          <a:endParaRPr lang="es-MX" dirty="0"/>
        </a:p>
      </dgm:t>
    </dgm:pt>
    <dgm:pt modelId="{5E2301ED-0EF2-4A45-B967-CBD9DFE5FFBC}" type="parTrans" cxnId="{645D628B-6220-43EC-B183-83BBC1BED22A}">
      <dgm:prSet/>
      <dgm:spPr/>
      <dgm:t>
        <a:bodyPr/>
        <a:lstStyle/>
        <a:p>
          <a:endParaRPr lang="es-MX"/>
        </a:p>
      </dgm:t>
    </dgm:pt>
    <dgm:pt modelId="{DE99336E-79BF-4543-9D46-0BDE49357F08}" type="sibTrans" cxnId="{645D628B-6220-43EC-B183-83BBC1BED22A}">
      <dgm:prSet/>
      <dgm:spPr/>
      <dgm:t>
        <a:bodyPr/>
        <a:lstStyle/>
        <a:p>
          <a:endParaRPr lang="es-MX"/>
        </a:p>
      </dgm:t>
    </dgm:pt>
    <dgm:pt modelId="{1E96CFAC-9B5F-4027-9461-38338220B0DA}">
      <dgm:prSet/>
      <dgm:spPr/>
      <dgm:t>
        <a:bodyPr/>
        <a:lstStyle/>
        <a:p>
          <a:r>
            <a:rPr lang="es-MX" dirty="0" smtClean="0"/>
            <a:t>la </a:t>
          </a:r>
          <a:r>
            <a:rPr lang="es-MX" b="1" i="1" dirty="0" err="1" smtClean="0">
              <a:solidFill>
                <a:srgbClr val="FFFF00"/>
              </a:solidFill>
            </a:rPr>
            <a:t>Didajé</a:t>
          </a:r>
          <a:r>
            <a:rPr lang="es-MX" dirty="0" smtClean="0"/>
            <a:t> o educación en el discipulado permanente de la Palabra, </a:t>
          </a:r>
          <a:endParaRPr lang="es-MX" dirty="0"/>
        </a:p>
      </dgm:t>
    </dgm:pt>
    <dgm:pt modelId="{C737D6E3-35D8-4903-9AE1-7806C64AEB7F}" type="parTrans" cxnId="{FB217ADC-4487-4FD2-8986-6DD69AA82EBF}">
      <dgm:prSet/>
      <dgm:spPr/>
      <dgm:t>
        <a:bodyPr/>
        <a:lstStyle/>
        <a:p>
          <a:endParaRPr lang="es-MX"/>
        </a:p>
      </dgm:t>
    </dgm:pt>
    <dgm:pt modelId="{110FD926-FBCC-4FCC-8522-87E54FCD804C}" type="sibTrans" cxnId="{FB217ADC-4487-4FD2-8986-6DD69AA82EBF}">
      <dgm:prSet/>
      <dgm:spPr/>
      <dgm:t>
        <a:bodyPr/>
        <a:lstStyle/>
        <a:p>
          <a:endParaRPr lang="es-MX"/>
        </a:p>
      </dgm:t>
    </dgm:pt>
    <dgm:pt modelId="{DE3D74B0-6539-433F-9668-B8FE5F31A246}" type="pres">
      <dgm:prSet presAssocID="{24DF203B-7430-4A72-9D23-1FE9FC9DA9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B612AD7-7C6A-42B0-A6AA-0390CFD2869A}" type="pres">
      <dgm:prSet presAssocID="{E27818EE-4491-417E-957A-2BF5A0BC134F}" presName="comp" presStyleCnt="0"/>
      <dgm:spPr/>
    </dgm:pt>
    <dgm:pt modelId="{FB04E564-BBF6-42A8-8775-6C2C77989606}" type="pres">
      <dgm:prSet presAssocID="{E27818EE-4491-417E-957A-2BF5A0BC134F}" presName="box" presStyleLbl="node1" presStyleIdx="0" presStyleCnt="3"/>
      <dgm:spPr/>
      <dgm:t>
        <a:bodyPr/>
        <a:lstStyle/>
        <a:p>
          <a:endParaRPr lang="es-MX"/>
        </a:p>
      </dgm:t>
    </dgm:pt>
    <dgm:pt modelId="{3726AA32-F0EA-4C64-A1E6-9C884B0ACFB2}" type="pres">
      <dgm:prSet presAssocID="{E27818EE-4491-417E-957A-2BF5A0BC134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CE4878D4-8DB7-4E50-B2B6-10653AD9AEA2}" type="pres">
      <dgm:prSet presAssocID="{E27818EE-4491-417E-957A-2BF5A0BC134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F0401E9-34E3-43F7-8804-EF1DC140DC3E}" type="pres">
      <dgm:prSet presAssocID="{E26C946B-6F08-40E5-AD1B-B99FEBC225E8}" presName="spacer" presStyleCnt="0"/>
      <dgm:spPr/>
    </dgm:pt>
    <dgm:pt modelId="{5D9F3AB7-8EC7-42B7-9847-DB54AC83E616}" type="pres">
      <dgm:prSet presAssocID="{937315A7-7E69-4755-B5D1-B4F0EE28FDE7}" presName="comp" presStyleCnt="0"/>
      <dgm:spPr/>
    </dgm:pt>
    <dgm:pt modelId="{9A9AFBB3-8013-4248-8B19-F6CB96B78713}" type="pres">
      <dgm:prSet presAssocID="{937315A7-7E69-4755-B5D1-B4F0EE28FDE7}" presName="box" presStyleLbl="node1" presStyleIdx="1" presStyleCnt="3"/>
      <dgm:spPr/>
      <dgm:t>
        <a:bodyPr/>
        <a:lstStyle/>
        <a:p>
          <a:endParaRPr lang="es-MX"/>
        </a:p>
      </dgm:t>
    </dgm:pt>
    <dgm:pt modelId="{071F7D51-E4F3-4A04-A392-A3087921FBFE}" type="pres">
      <dgm:prSet presAssocID="{937315A7-7E69-4755-B5D1-B4F0EE28FDE7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12CCA04-8FB7-4B0E-BA72-0B70F4B03DEC}" type="pres">
      <dgm:prSet presAssocID="{937315A7-7E69-4755-B5D1-B4F0EE28FDE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E9052F7-1532-4F26-8406-58E80FC2C18C}" type="pres">
      <dgm:prSet presAssocID="{DE99336E-79BF-4543-9D46-0BDE49357F08}" presName="spacer" presStyleCnt="0"/>
      <dgm:spPr/>
    </dgm:pt>
    <dgm:pt modelId="{90F56460-2F21-495C-8A7A-CF54A026A7E6}" type="pres">
      <dgm:prSet presAssocID="{1E96CFAC-9B5F-4027-9461-38338220B0DA}" presName="comp" presStyleCnt="0"/>
      <dgm:spPr/>
    </dgm:pt>
    <dgm:pt modelId="{754C825B-F68E-402C-9D0A-2BB4616F1650}" type="pres">
      <dgm:prSet presAssocID="{1E96CFAC-9B5F-4027-9461-38338220B0DA}" presName="box" presStyleLbl="node1" presStyleIdx="2" presStyleCnt="3"/>
      <dgm:spPr/>
      <dgm:t>
        <a:bodyPr/>
        <a:lstStyle/>
        <a:p>
          <a:endParaRPr lang="es-MX"/>
        </a:p>
      </dgm:t>
    </dgm:pt>
    <dgm:pt modelId="{AAA5637D-07A1-4234-B047-E9D8F5BA4D3D}" type="pres">
      <dgm:prSet presAssocID="{1E96CFAC-9B5F-4027-9461-38338220B0D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4763FCC-417B-4AAB-BD75-4CEA8EAFB2E4}" type="pres">
      <dgm:prSet presAssocID="{1E96CFAC-9B5F-4027-9461-38338220B0D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59753B3-7343-49AD-B9BB-3ED827F44296}" srcId="{24DF203B-7430-4A72-9D23-1FE9FC9DA9D1}" destId="{E27818EE-4491-417E-957A-2BF5A0BC134F}" srcOrd="0" destOrd="0" parTransId="{A9DFB146-6798-41B5-8003-C15370EDE7F5}" sibTransId="{E26C946B-6F08-40E5-AD1B-B99FEBC225E8}"/>
    <dgm:cxn modelId="{645D628B-6220-43EC-B183-83BBC1BED22A}" srcId="{24DF203B-7430-4A72-9D23-1FE9FC9DA9D1}" destId="{937315A7-7E69-4755-B5D1-B4F0EE28FDE7}" srcOrd="1" destOrd="0" parTransId="{5E2301ED-0EF2-4A45-B967-CBD9DFE5FFBC}" sibTransId="{DE99336E-79BF-4543-9D46-0BDE49357F08}"/>
    <dgm:cxn modelId="{9F609194-20BB-4D13-815F-4169999E406F}" type="presOf" srcId="{24DF203B-7430-4A72-9D23-1FE9FC9DA9D1}" destId="{DE3D74B0-6539-433F-9668-B8FE5F31A246}" srcOrd="0" destOrd="0" presId="urn:microsoft.com/office/officeart/2005/8/layout/vList4"/>
    <dgm:cxn modelId="{48ED2086-3CD6-49C8-85E4-2D08BE644F25}" type="presOf" srcId="{1E96CFAC-9B5F-4027-9461-38338220B0DA}" destId="{64763FCC-417B-4AAB-BD75-4CEA8EAFB2E4}" srcOrd="1" destOrd="0" presId="urn:microsoft.com/office/officeart/2005/8/layout/vList4"/>
    <dgm:cxn modelId="{0006F73E-F92D-4A49-AFBA-B57A4AA1A5D8}" type="presOf" srcId="{937315A7-7E69-4755-B5D1-B4F0EE28FDE7}" destId="{9A9AFBB3-8013-4248-8B19-F6CB96B78713}" srcOrd="0" destOrd="0" presId="urn:microsoft.com/office/officeart/2005/8/layout/vList4"/>
    <dgm:cxn modelId="{0BF43DAB-39F9-4A77-8290-207E01BD2D69}" type="presOf" srcId="{E27818EE-4491-417E-957A-2BF5A0BC134F}" destId="{FB04E564-BBF6-42A8-8775-6C2C77989606}" srcOrd="0" destOrd="0" presId="urn:microsoft.com/office/officeart/2005/8/layout/vList4"/>
    <dgm:cxn modelId="{FB217ADC-4487-4FD2-8986-6DD69AA82EBF}" srcId="{24DF203B-7430-4A72-9D23-1FE9FC9DA9D1}" destId="{1E96CFAC-9B5F-4027-9461-38338220B0DA}" srcOrd="2" destOrd="0" parTransId="{C737D6E3-35D8-4903-9AE1-7806C64AEB7F}" sibTransId="{110FD926-FBCC-4FCC-8522-87E54FCD804C}"/>
    <dgm:cxn modelId="{0D5A0244-269C-4A43-A74B-704A5F307548}" type="presOf" srcId="{E27818EE-4491-417E-957A-2BF5A0BC134F}" destId="{CE4878D4-8DB7-4E50-B2B6-10653AD9AEA2}" srcOrd="1" destOrd="0" presId="urn:microsoft.com/office/officeart/2005/8/layout/vList4"/>
    <dgm:cxn modelId="{0CF3E8F5-A571-4D58-9217-825E34175AF9}" type="presOf" srcId="{937315A7-7E69-4755-B5D1-B4F0EE28FDE7}" destId="{812CCA04-8FB7-4B0E-BA72-0B70F4B03DEC}" srcOrd="1" destOrd="0" presId="urn:microsoft.com/office/officeart/2005/8/layout/vList4"/>
    <dgm:cxn modelId="{9E80F7F1-108A-48A9-9423-3707388E6F2F}" type="presOf" srcId="{1E96CFAC-9B5F-4027-9461-38338220B0DA}" destId="{754C825B-F68E-402C-9D0A-2BB4616F1650}" srcOrd="0" destOrd="0" presId="urn:microsoft.com/office/officeart/2005/8/layout/vList4"/>
    <dgm:cxn modelId="{D527A7B1-138E-450F-A2E5-70D0040D213F}" type="presParOf" srcId="{DE3D74B0-6539-433F-9668-B8FE5F31A246}" destId="{5B612AD7-7C6A-42B0-A6AA-0390CFD2869A}" srcOrd="0" destOrd="0" presId="urn:microsoft.com/office/officeart/2005/8/layout/vList4"/>
    <dgm:cxn modelId="{87801FD5-928B-4C83-965E-D2E86086CEC8}" type="presParOf" srcId="{5B612AD7-7C6A-42B0-A6AA-0390CFD2869A}" destId="{FB04E564-BBF6-42A8-8775-6C2C77989606}" srcOrd="0" destOrd="0" presId="urn:microsoft.com/office/officeart/2005/8/layout/vList4"/>
    <dgm:cxn modelId="{CA0869C1-6EF5-407A-A842-996AB065855D}" type="presParOf" srcId="{5B612AD7-7C6A-42B0-A6AA-0390CFD2869A}" destId="{3726AA32-F0EA-4C64-A1E6-9C884B0ACFB2}" srcOrd="1" destOrd="0" presId="urn:microsoft.com/office/officeart/2005/8/layout/vList4"/>
    <dgm:cxn modelId="{0BDD6DC2-2031-4191-9201-4BC42EAA4919}" type="presParOf" srcId="{5B612AD7-7C6A-42B0-A6AA-0390CFD2869A}" destId="{CE4878D4-8DB7-4E50-B2B6-10653AD9AEA2}" srcOrd="2" destOrd="0" presId="urn:microsoft.com/office/officeart/2005/8/layout/vList4"/>
    <dgm:cxn modelId="{CFFE62B2-B9F0-497E-8159-896ED134EC3E}" type="presParOf" srcId="{DE3D74B0-6539-433F-9668-B8FE5F31A246}" destId="{8F0401E9-34E3-43F7-8804-EF1DC140DC3E}" srcOrd="1" destOrd="0" presId="urn:microsoft.com/office/officeart/2005/8/layout/vList4"/>
    <dgm:cxn modelId="{C9261F77-9381-4902-93AE-6699624712D8}" type="presParOf" srcId="{DE3D74B0-6539-433F-9668-B8FE5F31A246}" destId="{5D9F3AB7-8EC7-42B7-9847-DB54AC83E616}" srcOrd="2" destOrd="0" presId="urn:microsoft.com/office/officeart/2005/8/layout/vList4"/>
    <dgm:cxn modelId="{BADF423C-C465-4FC3-973E-12649F48AE1A}" type="presParOf" srcId="{5D9F3AB7-8EC7-42B7-9847-DB54AC83E616}" destId="{9A9AFBB3-8013-4248-8B19-F6CB96B78713}" srcOrd="0" destOrd="0" presId="urn:microsoft.com/office/officeart/2005/8/layout/vList4"/>
    <dgm:cxn modelId="{D1CC949A-ED2D-4A8D-AC8C-9D1BD74B066D}" type="presParOf" srcId="{5D9F3AB7-8EC7-42B7-9847-DB54AC83E616}" destId="{071F7D51-E4F3-4A04-A392-A3087921FBFE}" srcOrd="1" destOrd="0" presId="urn:microsoft.com/office/officeart/2005/8/layout/vList4"/>
    <dgm:cxn modelId="{ACBC150F-0BB0-4A0B-99D3-A5BADF620FB1}" type="presParOf" srcId="{5D9F3AB7-8EC7-42B7-9847-DB54AC83E616}" destId="{812CCA04-8FB7-4B0E-BA72-0B70F4B03DEC}" srcOrd="2" destOrd="0" presId="urn:microsoft.com/office/officeart/2005/8/layout/vList4"/>
    <dgm:cxn modelId="{357F7DCE-7221-4A50-B289-958F2D0755ED}" type="presParOf" srcId="{DE3D74B0-6539-433F-9668-B8FE5F31A246}" destId="{4E9052F7-1532-4F26-8406-58E80FC2C18C}" srcOrd="3" destOrd="0" presId="urn:microsoft.com/office/officeart/2005/8/layout/vList4"/>
    <dgm:cxn modelId="{0929878D-C23D-4817-B0AB-EEEA7AFDCAE8}" type="presParOf" srcId="{DE3D74B0-6539-433F-9668-B8FE5F31A246}" destId="{90F56460-2F21-495C-8A7A-CF54A026A7E6}" srcOrd="4" destOrd="0" presId="urn:microsoft.com/office/officeart/2005/8/layout/vList4"/>
    <dgm:cxn modelId="{C5AD7852-C8A0-494E-A07B-975F0E6D563D}" type="presParOf" srcId="{90F56460-2F21-495C-8A7A-CF54A026A7E6}" destId="{754C825B-F68E-402C-9D0A-2BB4616F1650}" srcOrd="0" destOrd="0" presId="urn:microsoft.com/office/officeart/2005/8/layout/vList4"/>
    <dgm:cxn modelId="{8ED43C3C-5810-4F67-ADEF-9D63C358044B}" type="presParOf" srcId="{90F56460-2F21-495C-8A7A-CF54A026A7E6}" destId="{AAA5637D-07A1-4234-B047-E9D8F5BA4D3D}" srcOrd="1" destOrd="0" presId="urn:microsoft.com/office/officeart/2005/8/layout/vList4"/>
    <dgm:cxn modelId="{83BCCB2C-506D-4E56-8855-04BADDBF1232}" type="presParOf" srcId="{90F56460-2F21-495C-8A7A-CF54A026A7E6}" destId="{64763FCC-417B-4AAB-BD75-4CEA8EAFB2E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A79A0D4-5028-469B-A0F4-137A1EE0182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8368F7F-4806-4CAD-B94E-00863B0C0D46}">
      <dgm:prSet phldrT="[Texto]"/>
      <dgm:spPr/>
      <dgm:t>
        <a:bodyPr/>
        <a:lstStyle/>
        <a:p>
          <a:r>
            <a:rPr lang="es-MX" dirty="0" smtClean="0"/>
            <a:t>la </a:t>
          </a:r>
          <a:r>
            <a:rPr lang="es-MX" b="1" i="1" dirty="0" smtClean="0">
              <a:solidFill>
                <a:srgbClr val="FFFF00"/>
              </a:solidFill>
            </a:rPr>
            <a:t>Liturgia</a:t>
          </a:r>
          <a:r>
            <a:rPr lang="es-MX" dirty="0" smtClean="0"/>
            <a:t> o participación sacramental, </a:t>
          </a:r>
          <a:endParaRPr lang="es-MX" dirty="0"/>
        </a:p>
      </dgm:t>
    </dgm:pt>
    <dgm:pt modelId="{C2F90BAD-DCB4-4B1D-95CB-60AA67CA3E04}" type="parTrans" cxnId="{E248CE7F-444D-4B56-96B6-87F3BD1FF44A}">
      <dgm:prSet/>
      <dgm:spPr/>
      <dgm:t>
        <a:bodyPr/>
        <a:lstStyle/>
        <a:p>
          <a:endParaRPr lang="es-MX"/>
        </a:p>
      </dgm:t>
    </dgm:pt>
    <dgm:pt modelId="{30B733B2-8141-446D-94DC-2473791720B6}" type="sibTrans" cxnId="{E248CE7F-444D-4B56-96B6-87F3BD1FF44A}">
      <dgm:prSet/>
      <dgm:spPr/>
      <dgm:t>
        <a:bodyPr/>
        <a:lstStyle/>
        <a:p>
          <a:endParaRPr lang="es-MX"/>
        </a:p>
      </dgm:t>
    </dgm:pt>
    <dgm:pt modelId="{86CC376C-84A8-4C28-A276-36CFCC6B215D}">
      <dgm:prSet phldrT="[Texto]"/>
      <dgm:spPr/>
      <dgm:t>
        <a:bodyPr/>
        <a:lstStyle/>
        <a:p>
          <a:r>
            <a:rPr lang="es-MX" dirty="0" smtClean="0"/>
            <a:t>la </a:t>
          </a:r>
          <a:r>
            <a:rPr lang="es-MX" b="1" i="1" dirty="0" smtClean="0">
              <a:solidFill>
                <a:srgbClr val="FFFF00"/>
              </a:solidFill>
            </a:rPr>
            <a:t>Diaconía</a:t>
          </a:r>
          <a:r>
            <a:rPr lang="es-MX" dirty="0" smtClean="0"/>
            <a:t> o transformación social de la caridad y el servicio a los más pobres, </a:t>
          </a:r>
          <a:endParaRPr lang="es-MX" dirty="0"/>
        </a:p>
      </dgm:t>
    </dgm:pt>
    <dgm:pt modelId="{A51F7352-C248-4B43-8989-9F080A96D68E}" type="parTrans" cxnId="{EEE12C64-FD8F-491C-BFAB-E8CBB4B543CA}">
      <dgm:prSet/>
      <dgm:spPr/>
      <dgm:t>
        <a:bodyPr/>
        <a:lstStyle/>
        <a:p>
          <a:endParaRPr lang="es-MX"/>
        </a:p>
      </dgm:t>
    </dgm:pt>
    <dgm:pt modelId="{EE0A8940-0CD1-4F76-9238-60714F8AC73A}" type="sibTrans" cxnId="{EEE12C64-FD8F-491C-BFAB-E8CBB4B543CA}">
      <dgm:prSet/>
      <dgm:spPr/>
      <dgm:t>
        <a:bodyPr/>
        <a:lstStyle/>
        <a:p>
          <a:endParaRPr lang="es-MX"/>
        </a:p>
      </dgm:t>
    </dgm:pt>
    <dgm:pt modelId="{6FE14F21-81AD-4A87-B248-1E4C5A78563A}">
      <dgm:prSet phldrT="[Texto]"/>
      <dgm:spPr/>
      <dgm:t>
        <a:bodyPr/>
        <a:lstStyle/>
        <a:p>
          <a:r>
            <a:rPr lang="es-MX" dirty="0" smtClean="0"/>
            <a:t>y la </a:t>
          </a:r>
          <a:r>
            <a:rPr lang="es-MX" b="1" i="1" dirty="0" err="1" smtClean="0">
              <a:solidFill>
                <a:srgbClr val="FFFF00"/>
              </a:solidFill>
            </a:rPr>
            <a:t>Missio</a:t>
          </a:r>
          <a:r>
            <a:rPr lang="es-MX" dirty="0" smtClean="0">
              <a:solidFill>
                <a:srgbClr val="FFFF00"/>
              </a:solidFill>
            </a:rPr>
            <a:t> </a:t>
          </a:r>
          <a:r>
            <a:rPr lang="es-MX" dirty="0" smtClean="0"/>
            <a:t>o apostolado misionero.</a:t>
          </a:r>
          <a:endParaRPr lang="es-MX" dirty="0"/>
        </a:p>
      </dgm:t>
    </dgm:pt>
    <dgm:pt modelId="{42E6D54C-B495-48FB-ACFD-0E260519320F}" type="parTrans" cxnId="{EB08D6CE-7587-4437-B8B6-880ED5494E6D}">
      <dgm:prSet/>
      <dgm:spPr/>
      <dgm:t>
        <a:bodyPr/>
        <a:lstStyle/>
        <a:p>
          <a:endParaRPr lang="es-MX"/>
        </a:p>
      </dgm:t>
    </dgm:pt>
    <dgm:pt modelId="{03A32732-F7CF-4F4D-B50C-3010FD33AF9F}" type="sibTrans" cxnId="{EB08D6CE-7587-4437-B8B6-880ED5494E6D}">
      <dgm:prSet/>
      <dgm:spPr/>
      <dgm:t>
        <a:bodyPr/>
        <a:lstStyle/>
        <a:p>
          <a:endParaRPr lang="es-MX"/>
        </a:p>
      </dgm:t>
    </dgm:pt>
    <dgm:pt modelId="{685C3D5A-A0A0-4BD9-81CF-79106114C835}" type="pres">
      <dgm:prSet presAssocID="{4A79A0D4-5028-469B-A0F4-137A1EE018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130C043-0D71-4CD5-AA97-1B4A516A1E36}" type="pres">
      <dgm:prSet presAssocID="{08368F7F-4806-4CAD-B94E-00863B0C0D46}" presName="comp" presStyleCnt="0"/>
      <dgm:spPr/>
    </dgm:pt>
    <dgm:pt modelId="{10564A86-1CC1-4823-B46C-6CD0BA1BA10D}" type="pres">
      <dgm:prSet presAssocID="{08368F7F-4806-4CAD-B94E-00863B0C0D46}" presName="box" presStyleLbl="node1" presStyleIdx="0" presStyleCnt="3"/>
      <dgm:spPr/>
      <dgm:t>
        <a:bodyPr/>
        <a:lstStyle/>
        <a:p>
          <a:endParaRPr lang="es-MX"/>
        </a:p>
      </dgm:t>
    </dgm:pt>
    <dgm:pt modelId="{BA85380F-1C50-407F-92F4-97B6E739B4C2}" type="pres">
      <dgm:prSet presAssocID="{08368F7F-4806-4CAD-B94E-00863B0C0D46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42DB1AB-7BFF-4C09-B501-E32EB138C974}" type="pres">
      <dgm:prSet presAssocID="{08368F7F-4806-4CAD-B94E-00863B0C0D46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019E523-17CF-47E4-967A-BE83CE9959C6}" type="pres">
      <dgm:prSet presAssocID="{30B733B2-8141-446D-94DC-2473791720B6}" presName="spacer" presStyleCnt="0"/>
      <dgm:spPr/>
    </dgm:pt>
    <dgm:pt modelId="{CDD3A3E0-FCD6-42FB-B84C-3CB35E5FD3FE}" type="pres">
      <dgm:prSet presAssocID="{86CC376C-84A8-4C28-A276-36CFCC6B215D}" presName="comp" presStyleCnt="0"/>
      <dgm:spPr/>
    </dgm:pt>
    <dgm:pt modelId="{90E50A10-BF6F-4028-AA86-7B56B293A7E8}" type="pres">
      <dgm:prSet presAssocID="{86CC376C-84A8-4C28-A276-36CFCC6B215D}" presName="box" presStyleLbl="node1" presStyleIdx="1" presStyleCnt="3"/>
      <dgm:spPr/>
      <dgm:t>
        <a:bodyPr/>
        <a:lstStyle/>
        <a:p>
          <a:endParaRPr lang="es-MX"/>
        </a:p>
      </dgm:t>
    </dgm:pt>
    <dgm:pt modelId="{A3D0F347-A97F-48E9-9DF1-98B1651CC1FB}" type="pres">
      <dgm:prSet presAssocID="{86CC376C-84A8-4C28-A276-36CFCC6B215D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68F34EA-AC43-411E-A810-FDC0504CC86A}" type="pres">
      <dgm:prSet presAssocID="{86CC376C-84A8-4C28-A276-36CFCC6B215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14AD3D1-4284-4E08-886F-D2E523BC9972}" type="pres">
      <dgm:prSet presAssocID="{EE0A8940-0CD1-4F76-9238-60714F8AC73A}" presName="spacer" presStyleCnt="0"/>
      <dgm:spPr/>
    </dgm:pt>
    <dgm:pt modelId="{8C3D735D-5223-4485-A565-74E3A0C677AB}" type="pres">
      <dgm:prSet presAssocID="{6FE14F21-81AD-4A87-B248-1E4C5A78563A}" presName="comp" presStyleCnt="0"/>
      <dgm:spPr/>
    </dgm:pt>
    <dgm:pt modelId="{F59F6353-C39F-4FC3-892D-1748C288D1E3}" type="pres">
      <dgm:prSet presAssocID="{6FE14F21-81AD-4A87-B248-1E4C5A78563A}" presName="box" presStyleLbl="node1" presStyleIdx="2" presStyleCnt="3"/>
      <dgm:spPr/>
      <dgm:t>
        <a:bodyPr/>
        <a:lstStyle/>
        <a:p>
          <a:endParaRPr lang="es-MX"/>
        </a:p>
      </dgm:t>
    </dgm:pt>
    <dgm:pt modelId="{D0AF1ED7-4544-4B0D-9F91-C7D3A0E9AE98}" type="pres">
      <dgm:prSet presAssocID="{6FE14F21-81AD-4A87-B248-1E4C5A78563A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F161EB0-7FC8-474D-A3AE-FC1C456C862F}" type="pres">
      <dgm:prSet presAssocID="{6FE14F21-81AD-4A87-B248-1E4C5A78563A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551E028-6AB6-4F14-A8E6-1562439F8718}" type="presOf" srcId="{6FE14F21-81AD-4A87-B248-1E4C5A78563A}" destId="{F59F6353-C39F-4FC3-892D-1748C288D1E3}" srcOrd="0" destOrd="0" presId="urn:microsoft.com/office/officeart/2005/8/layout/vList4"/>
    <dgm:cxn modelId="{E248CE7F-444D-4B56-96B6-87F3BD1FF44A}" srcId="{4A79A0D4-5028-469B-A0F4-137A1EE0182A}" destId="{08368F7F-4806-4CAD-B94E-00863B0C0D46}" srcOrd="0" destOrd="0" parTransId="{C2F90BAD-DCB4-4B1D-95CB-60AA67CA3E04}" sibTransId="{30B733B2-8141-446D-94DC-2473791720B6}"/>
    <dgm:cxn modelId="{E6EE90A0-FFBC-4699-8DFE-0A4583F79D2E}" type="presOf" srcId="{4A79A0D4-5028-469B-A0F4-137A1EE0182A}" destId="{685C3D5A-A0A0-4BD9-81CF-79106114C835}" srcOrd="0" destOrd="0" presId="urn:microsoft.com/office/officeart/2005/8/layout/vList4"/>
    <dgm:cxn modelId="{33D985EB-D548-429B-A61C-862878C625FB}" type="presOf" srcId="{86CC376C-84A8-4C28-A276-36CFCC6B215D}" destId="{90E50A10-BF6F-4028-AA86-7B56B293A7E8}" srcOrd="0" destOrd="0" presId="urn:microsoft.com/office/officeart/2005/8/layout/vList4"/>
    <dgm:cxn modelId="{EB08D6CE-7587-4437-B8B6-880ED5494E6D}" srcId="{4A79A0D4-5028-469B-A0F4-137A1EE0182A}" destId="{6FE14F21-81AD-4A87-B248-1E4C5A78563A}" srcOrd="2" destOrd="0" parTransId="{42E6D54C-B495-48FB-ACFD-0E260519320F}" sibTransId="{03A32732-F7CF-4F4D-B50C-3010FD33AF9F}"/>
    <dgm:cxn modelId="{63219C0B-660A-4658-B728-7EDEE5913B73}" type="presOf" srcId="{08368F7F-4806-4CAD-B94E-00863B0C0D46}" destId="{10564A86-1CC1-4823-B46C-6CD0BA1BA10D}" srcOrd="0" destOrd="0" presId="urn:microsoft.com/office/officeart/2005/8/layout/vList4"/>
    <dgm:cxn modelId="{1317FFA0-6114-4158-AF7B-350DADE48BA8}" type="presOf" srcId="{6FE14F21-81AD-4A87-B248-1E4C5A78563A}" destId="{1F161EB0-7FC8-474D-A3AE-FC1C456C862F}" srcOrd="1" destOrd="0" presId="urn:microsoft.com/office/officeart/2005/8/layout/vList4"/>
    <dgm:cxn modelId="{ACB536A0-ACBB-45CC-A4D2-83097DC3F4A0}" type="presOf" srcId="{86CC376C-84A8-4C28-A276-36CFCC6B215D}" destId="{468F34EA-AC43-411E-A810-FDC0504CC86A}" srcOrd="1" destOrd="0" presId="urn:microsoft.com/office/officeart/2005/8/layout/vList4"/>
    <dgm:cxn modelId="{D71EF2E6-BEE2-411B-999F-6ED2525120AE}" type="presOf" srcId="{08368F7F-4806-4CAD-B94E-00863B0C0D46}" destId="{542DB1AB-7BFF-4C09-B501-E32EB138C974}" srcOrd="1" destOrd="0" presId="urn:microsoft.com/office/officeart/2005/8/layout/vList4"/>
    <dgm:cxn modelId="{EEE12C64-FD8F-491C-BFAB-E8CBB4B543CA}" srcId="{4A79A0D4-5028-469B-A0F4-137A1EE0182A}" destId="{86CC376C-84A8-4C28-A276-36CFCC6B215D}" srcOrd="1" destOrd="0" parTransId="{A51F7352-C248-4B43-8989-9F080A96D68E}" sibTransId="{EE0A8940-0CD1-4F76-9238-60714F8AC73A}"/>
    <dgm:cxn modelId="{166C3112-9FA4-4915-B9A4-2F2CF92509C2}" type="presParOf" srcId="{685C3D5A-A0A0-4BD9-81CF-79106114C835}" destId="{4130C043-0D71-4CD5-AA97-1B4A516A1E36}" srcOrd="0" destOrd="0" presId="urn:microsoft.com/office/officeart/2005/8/layout/vList4"/>
    <dgm:cxn modelId="{2FB55AF3-C09E-4D00-B6B1-0EE489BC29B2}" type="presParOf" srcId="{4130C043-0D71-4CD5-AA97-1B4A516A1E36}" destId="{10564A86-1CC1-4823-B46C-6CD0BA1BA10D}" srcOrd="0" destOrd="0" presId="urn:microsoft.com/office/officeart/2005/8/layout/vList4"/>
    <dgm:cxn modelId="{94C36C31-E61F-4625-8EF7-0F84D7270432}" type="presParOf" srcId="{4130C043-0D71-4CD5-AA97-1B4A516A1E36}" destId="{BA85380F-1C50-407F-92F4-97B6E739B4C2}" srcOrd="1" destOrd="0" presId="urn:microsoft.com/office/officeart/2005/8/layout/vList4"/>
    <dgm:cxn modelId="{BBF2DD1D-6BC5-4613-B0CD-9711367664FF}" type="presParOf" srcId="{4130C043-0D71-4CD5-AA97-1B4A516A1E36}" destId="{542DB1AB-7BFF-4C09-B501-E32EB138C974}" srcOrd="2" destOrd="0" presId="urn:microsoft.com/office/officeart/2005/8/layout/vList4"/>
    <dgm:cxn modelId="{ABF835AB-13D3-4C97-B7C6-4AAEEA2DC8B7}" type="presParOf" srcId="{685C3D5A-A0A0-4BD9-81CF-79106114C835}" destId="{7019E523-17CF-47E4-967A-BE83CE9959C6}" srcOrd="1" destOrd="0" presId="urn:microsoft.com/office/officeart/2005/8/layout/vList4"/>
    <dgm:cxn modelId="{0E2D55BC-FA5D-460F-AE30-C631B500C92B}" type="presParOf" srcId="{685C3D5A-A0A0-4BD9-81CF-79106114C835}" destId="{CDD3A3E0-FCD6-42FB-B84C-3CB35E5FD3FE}" srcOrd="2" destOrd="0" presId="urn:microsoft.com/office/officeart/2005/8/layout/vList4"/>
    <dgm:cxn modelId="{3A690ED2-1504-4D97-8AB5-3E31C742329F}" type="presParOf" srcId="{CDD3A3E0-FCD6-42FB-B84C-3CB35E5FD3FE}" destId="{90E50A10-BF6F-4028-AA86-7B56B293A7E8}" srcOrd="0" destOrd="0" presId="urn:microsoft.com/office/officeart/2005/8/layout/vList4"/>
    <dgm:cxn modelId="{D3B9416A-1322-4620-801A-642C46C1D7A4}" type="presParOf" srcId="{CDD3A3E0-FCD6-42FB-B84C-3CB35E5FD3FE}" destId="{A3D0F347-A97F-48E9-9DF1-98B1651CC1FB}" srcOrd="1" destOrd="0" presId="urn:microsoft.com/office/officeart/2005/8/layout/vList4"/>
    <dgm:cxn modelId="{8C784452-5D0C-42D4-A09D-34367CDC55CF}" type="presParOf" srcId="{CDD3A3E0-FCD6-42FB-B84C-3CB35E5FD3FE}" destId="{468F34EA-AC43-411E-A810-FDC0504CC86A}" srcOrd="2" destOrd="0" presId="urn:microsoft.com/office/officeart/2005/8/layout/vList4"/>
    <dgm:cxn modelId="{808158AD-CA12-4869-9BE5-E7C6CE81CCD6}" type="presParOf" srcId="{685C3D5A-A0A0-4BD9-81CF-79106114C835}" destId="{114AD3D1-4284-4E08-886F-D2E523BC9972}" srcOrd="3" destOrd="0" presId="urn:microsoft.com/office/officeart/2005/8/layout/vList4"/>
    <dgm:cxn modelId="{89799900-650B-4E0E-929B-BB507DAFA3C4}" type="presParOf" srcId="{685C3D5A-A0A0-4BD9-81CF-79106114C835}" destId="{8C3D735D-5223-4485-A565-74E3A0C677AB}" srcOrd="4" destOrd="0" presId="urn:microsoft.com/office/officeart/2005/8/layout/vList4"/>
    <dgm:cxn modelId="{721924EE-B73A-4236-84B5-364638F17592}" type="presParOf" srcId="{8C3D735D-5223-4485-A565-74E3A0C677AB}" destId="{F59F6353-C39F-4FC3-892D-1748C288D1E3}" srcOrd="0" destOrd="0" presId="urn:microsoft.com/office/officeart/2005/8/layout/vList4"/>
    <dgm:cxn modelId="{DF1FE400-4BEE-4EAC-9F00-7E99A4A90970}" type="presParOf" srcId="{8C3D735D-5223-4485-A565-74E3A0C677AB}" destId="{D0AF1ED7-4544-4B0D-9F91-C7D3A0E9AE98}" srcOrd="1" destOrd="0" presId="urn:microsoft.com/office/officeart/2005/8/layout/vList4"/>
    <dgm:cxn modelId="{AE53B874-33D1-479E-A977-FC7D94EAB16A}" type="presParOf" srcId="{8C3D735D-5223-4485-A565-74E3A0C677AB}" destId="{1F161EB0-7FC8-474D-A3AE-FC1C456C862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614B78-F6EF-49B4-978A-33264ECDD1D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D3C7D5B-965D-4161-A550-18D9B9384E58}">
      <dgm:prSet phldrT="[Texto]"/>
      <dgm:spPr/>
      <dgm:t>
        <a:bodyPr/>
        <a:lstStyle/>
        <a:p>
          <a:r>
            <a:rPr lang="es-ES" dirty="0" smtClean="0"/>
            <a:t>PROFETAS</a:t>
          </a:r>
          <a:endParaRPr lang="es-MX" dirty="0"/>
        </a:p>
      </dgm:t>
    </dgm:pt>
    <dgm:pt modelId="{9084F658-EF70-4DE5-A6E0-2D553FEE1EAF}" type="parTrans" cxnId="{3DBB9713-743B-44EE-9B3F-528E6278CD9E}">
      <dgm:prSet/>
      <dgm:spPr/>
      <dgm:t>
        <a:bodyPr/>
        <a:lstStyle/>
        <a:p>
          <a:endParaRPr lang="es-MX"/>
        </a:p>
      </dgm:t>
    </dgm:pt>
    <dgm:pt modelId="{B3E10C87-CDD3-4FFA-8E54-804020796214}" type="sibTrans" cxnId="{3DBB9713-743B-44EE-9B3F-528E6278CD9E}">
      <dgm:prSet/>
      <dgm:spPr/>
      <dgm:t>
        <a:bodyPr/>
        <a:lstStyle/>
        <a:p>
          <a:endParaRPr lang="es-MX"/>
        </a:p>
      </dgm:t>
    </dgm:pt>
    <dgm:pt modelId="{D0AA9B91-D4F5-4998-A014-E3432D6556C8}">
      <dgm:prSet phldrT="[Texto]"/>
      <dgm:spPr/>
      <dgm:t>
        <a:bodyPr/>
        <a:lstStyle/>
        <a:p>
          <a:r>
            <a:rPr lang="es-ES" dirty="0" smtClean="0"/>
            <a:t>SACERDOTES</a:t>
          </a:r>
          <a:endParaRPr lang="es-MX" dirty="0"/>
        </a:p>
      </dgm:t>
    </dgm:pt>
    <dgm:pt modelId="{7A2361D1-FCE0-4FB8-AED7-F900E2AA5D85}" type="parTrans" cxnId="{B816FCBF-1075-4396-863B-8159D6C79A33}">
      <dgm:prSet/>
      <dgm:spPr/>
      <dgm:t>
        <a:bodyPr/>
        <a:lstStyle/>
        <a:p>
          <a:endParaRPr lang="es-MX"/>
        </a:p>
      </dgm:t>
    </dgm:pt>
    <dgm:pt modelId="{8603F9A9-EBC0-4972-9DB1-4F10BCE77DA5}" type="sibTrans" cxnId="{B816FCBF-1075-4396-863B-8159D6C79A33}">
      <dgm:prSet/>
      <dgm:spPr/>
      <dgm:t>
        <a:bodyPr/>
        <a:lstStyle/>
        <a:p>
          <a:endParaRPr lang="es-MX"/>
        </a:p>
      </dgm:t>
    </dgm:pt>
    <dgm:pt modelId="{4D48732A-D8FA-417D-810C-69CD30805DD1}">
      <dgm:prSet phldrT="[Texto]"/>
      <dgm:spPr/>
      <dgm:t>
        <a:bodyPr/>
        <a:lstStyle/>
        <a:p>
          <a:r>
            <a:rPr lang="es-ES" dirty="0" smtClean="0"/>
            <a:t>PASTORES</a:t>
          </a:r>
          <a:endParaRPr lang="es-MX" dirty="0"/>
        </a:p>
      </dgm:t>
    </dgm:pt>
    <dgm:pt modelId="{F9CCCCC4-DFCE-49C0-85B3-1B0CE1EA5428}" type="parTrans" cxnId="{BC4FAEFD-0B99-4E6A-9298-2AEAD9EC6F25}">
      <dgm:prSet/>
      <dgm:spPr/>
      <dgm:t>
        <a:bodyPr/>
        <a:lstStyle/>
        <a:p>
          <a:endParaRPr lang="es-MX"/>
        </a:p>
      </dgm:t>
    </dgm:pt>
    <dgm:pt modelId="{82213442-6FAF-43DB-8477-C802186DE0E5}" type="sibTrans" cxnId="{BC4FAEFD-0B99-4E6A-9298-2AEAD9EC6F25}">
      <dgm:prSet/>
      <dgm:spPr/>
      <dgm:t>
        <a:bodyPr/>
        <a:lstStyle/>
        <a:p>
          <a:endParaRPr lang="es-MX"/>
        </a:p>
      </dgm:t>
    </dgm:pt>
    <dgm:pt modelId="{3C7BC16C-5081-4155-8B63-9CB52F52C9AE}">
      <dgm:prSet/>
      <dgm:spPr/>
      <dgm:t>
        <a:bodyPr/>
        <a:lstStyle/>
        <a:p>
          <a:r>
            <a:rPr lang="es-ES" dirty="0" smtClean="0"/>
            <a:t>REYES</a:t>
          </a:r>
          <a:endParaRPr lang="es-MX" dirty="0"/>
        </a:p>
      </dgm:t>
    </dgm:pt>
    <dgm:pt modelId="{98DEAF29-32EF-45CC-B38C-DCC5F68957D6}" type="parTrans" cxnId="{0CC3CCEE-1BC1-4BD1-86DC-944EC55634B7}">
      <dgm:prSet/>
      <dgm:spPr/>
      <dgm:t>
        <a:bodyPr/>
        <a:lstStyle/>
        <a:p>
          <a:endParaRPr lang="es-MX"/>
        </a:p>
      </dgm:t>
    </dgm:pt>
    <dgm:pt modelId="{15481529-7769-483A-A956-64E04D55F990}" type="sibTrans" cxnId="{0CC3CCEE-1BC1-4BD1-86DC-944EC55634B7}">
      <dgm:prSet/>
      <dgm:spPr/>
      <dgm:t>
        <a:bodyPr/>
        <a:lstStyle/>
        <a:p>
          <a:endParaRPr lang="es-MX"/>
        </a:p>
      </dgm:t>
    </dgm:pt>
    <dgm:pt modelId="{2853F38E-2ED2-4E1D-8A31-3CC7C0262615}" type="pres">
      <dgm:prSet presAssocID="{9A614B78-F6EF-49B4-978A-33264ECDD1D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6C4A89F-690E-4FB8-AD9F-113BF7AB150A}" type="pres">
      <dgm:prSet presAssocID="{2D3C7D5B-965D-4161-A550-18D9B9384E58}" presName="comp" presStyleCnt="0"/>
      <dgm:spPr/>
    </dgm:pt>
    <dgm:pt modelId="{4614D48B-43CD-4E89-8F12-BB1104B99BAE}" type="pres">
      <dgm:prSet presAssocID="{2D3C7D5B-965D-4161-A550-18D9B9384E58}" presName="box" presStyleLbl="node1" presStyleIdx="0" presStyleCnt="4"/>
      <dgm:spPr/>
      <dgm:t>
        <a:bodyPr/>
        <a:lstStyle/>
        <a:p>
          <a:endParaRPr lang="es-MX"/>
        </a:p>
      </dgm:t>
    </dgm:pt>
    <dgm:pt modelId="{E6EACDDD-6BA0-4198-AC1F-D51B3F4A22B2}" type="pres">
      <dgm:prSet presAssocID="{2D3C7D5B-965D-4161-A550-18D9B9384E58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B3BF0C-5A99-43E2-9582-94C85B97FDA0}" type="pres">
      <dgm:prSet presAssocID="{2D3C7D5B-965D-4161-A550-18D9B9384E5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C4C7903-F793-4C2E-A1A6-64E17375232E}" type="pres">
      <dgm:prSet presAssocID="{B3E10C87-CDD3-4FFA-8E54-804020796214}" presName="spacer" presStyleCnt="0"/>
      <dgm:spPr/>
    </dgm:pt>
    <dgm:pt modelId="{3AE2D338-ECE9-4CF1-96CB-C54E5D46D9A9}" type="pres">
      <dgm:prSet presAssocID="{D0AA9B91-D4F5-4998-A014-E3432D6556C8}" presName="comp" presStyleCnt="0"/>
      <dgm:spPr/>
    </dgm:pt>
    <dgm:pt modelId="{E3BD4DBB-59F0-43FA-B684-25D52786B5CC}" type="pres">
      <dgm:prSet presAssocID="{D0AA9B91-D4F5-4998-A014-E3432D6556C8}" presName="box" presStyleLbl="node1" presStyleIdx="1" presStyleCnt="4"/>
      <dgm:spPr/>
      <dgm:t>
        <a:bodyPr/>
        <a:lstStyle/>
        <a:p>
          <a:endParaRPr lang="es-MX"/>
        </a:p>
      </dgm:t>
    </dgm:pt>
    <dgm:pt modelId="{612A833D-93FB-4D45-995C-B949FB56ECA9}" type="pres">
      <dgm:prSet presAssocID="{D0AA9B91-D4F5-4998-A014-E3432D6556C8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B7D1C7E-D5E6-43A9-91E4-B76CF46FCD50}" type="pres">
      <dgm:prSet presAssocID="{D0AA9B91-D4F5-4998-A014-E3432D6556C8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D7891DF-A11F-42AC-9020-B0B8EDA23679}" type="pres">
      <dgm:prSet presAssocID="{8603F9A9-EBC0-4972-9DB1-4F10BCE77DA5}" presName="spacer" presStyleCnt="0"/>
      <dgm:spPr/>
    </dgm:pt>
    <dgm:pt modelId="{F092799C-160A-47DC-92A1-1CA62D821D6B}" type="pres">
      <dgm:prSet presAssocID="{3C7BC16C-5081-4155-8B63-9CB52F52C9AE}" presName="comp" presStyleCnt="0"/>
      <dgm:spPr/>
    </dgm:pt>
    <dgm:pt modelId="{F14E1EF8-3798-498C-9179-2A2D83C58660}" type="pres">
      <dgm:prSet presAssocID="{3C7BC16C-5081-4155-8B63-9CB52F52C9AE}" presName="box" presStyleLbl="node1" presStyleIdx="2" presStyleCnt="4"/>
      <dgm:spPr/>
      <dgm:t>
        <a:bodyPr/>
        <a:lstStyle/>
        <a:p>
          <a:endParaRPr lang="es-MX"/>
        </a:p>
      </dgm:t>
    </dgm:pt>
    <dgm:pt modelId="{26D817FF-8129-48DC-8B80-474D243D01AA}" type="pres">
      <dgm:prSet presAssocID="{3C7BC16C-5081-4155-8B63-9CB52F52C9AE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1CDDC78-CAD6-41F1-98A0-64A6EA966CAC}" type="pres">
      <dgm:prSet presAssocID="{3C7BC16C-5081-4155-8B63-9CB52F52C9A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FB7B16A-C3A5-4E95-904C-89DB94B31B39}" type="pres">
      <dgm:prSet presAssocID="{15481529-7769-483A-A956-64E04D55F990}" presName="spacer" presStyleCnt="0"/>
      <dgm:spPr/>
    </dgm:pt>
    <dgm:pt modelId="{6DB93B28-C79D-4421-A3DE-A88805C27A84}" type="pres">
      <dgm:prSet presAssocID="{4D48732A-D8FA-417D-810C-69CD30805DD1}" presName="comp" presStyleCnt="0"/>
      <dgm:spPr/>
    </dgm:pt>
    <dgm:pt modelId="{7D89BE02-2397-4995-AF43-D2EFFBDC5048}" type="pres">
      <dgm:prSet presAssocID="{4D48732A-D8FA-417D-810C-69CD30805DD1}" presName="box" presStyleLbl="node1" presStyleIdx="3" presStyleCnt="4"/>
      <dgm:spPr/>
      <dgm:t>
        <a:bodyPr/>
        <a:lstStyle/>
        <a:p>
          <a:endParaRPr lang="es-MX"/>
        </a:p>
      </dgm:t>
    </dgm:pt>
    <dgm:pt modelId="{E28802B5-08B0-4715-A5F2-F8B36BFD09B4}" type="pres">
      <dgm:prSet presAssocID="{4D48732A-D8FA-417D-810C-69CD30805DD1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611D940-9BE2-4ACC-ACB4-005862DDD423}" type="pres">
      <dgm:prSet presAssocID="{4D48732A-D8FA-417D-810C-69CD30805DD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EB2F9F3-08D1-49E4-BF8E-763F1C7DC994}" type="presOf" srcId="{4D48732A-D8FA-417D-810C-69CD30805DD1}" destId="{7D89BE02-2397-4995-AF43-D2EFFBDC5048}" srcOrd="0" destOrd="0" presId="urn:microsoft.com/office/officeart/2005/8/layout/vList4"/>
    <dgm:cxn modelId="{8823C873-6AA3-4F1B-93DA-91D2413DCD58}" type="presOf" srcId="{3C7BC16C-5081-4155-8B63-9CB52F52C9AE}" destId="{71CDDC78-CAD6-41F1-98A0-64A6EA966CAC}" srcOrd="1" destOrd="0" presId="urn:microsoft.com/office/officeart/2005/8/layout/vList4"/>
    <dgm:cxn modelId="{3DBB9713-743B-44EE-9B3F-528E6278CD9E}" srcId="{9A614B78-F6EF-49B4-978A-33264ECDD1D7}" destId="{2D3C7D5B-965D-4161-A550-18D9B9384E58}" srcOrd="0" destOrd="0" parTransId="{9084F658-EF70-4DE5-A6E0-2D553FEE1EAF}" sibTransId="{B3E10C87-CDD3-4FFA-8E54-804020796214}"/>
    <dgm:cxn modelId="{0AD25E5A-0AB9-4626-96F9-88DBEC40C132}" type="presOf" srcId="{D0AA9B91-D4F5-4998-A014-E3432D6556C8}" destId="{E3BD4DBB-59F0-43FA-B684-25D52786B5CC}" srcOrd="0" destOrd="0" presId="urn:microsoft.com/office/officeart/2005/8/layout/vList4"/>
    <dgm:cxn modelId="{F00C21D7-A977-469E-898D-4C51FD5D6A6A}" type="presOf" srcId="{4D48732A-D8FA-417D-810C-69CD30805DD1}" destId="{C611D940-9BE2-4ACC-ACB4-005862DDD423}" srcOrd="1" destOrd="0" presId="urn:microsoft.com/office/officeart/2005/8/layout/vList4"/>
    <dgm:cxn modelId="{54143213-1D37-4298-966F-CD5271FAA4B8}" type="presOf" srcId="{2D3C7D5B-965D-4161-A550-18D9B9384E58}" destId="{FAB3BF0C-5A99-43E2-9582-94C85B97FDA0}" srcOrd="1" destOrd="0" presId="urn:microsoft.com/office/officeart/2005/8/layout/vList4"/>
    <dgm:cxn modelId="{609BD524-CF2C-4A9E-947C-F2D987F484DE}" type="presOf" srcId="{D0AA9B91-D4F5-4998-A014-E3432D6556C8}" destId="{1B7D1C7E-D5E6-43A9-91E4-B76CF46FCD50}" srcOrd="1" destOrd="0" presId="urn:microsoft.com/office/officeart/2005/8/layout/vList4"/>
    <dgm:cxn modelId="{41354A48-8C06-47A3-912B-9B2B5CD6A385}" type="presOf" srcId="{9A614B78-F6EF-49B4-978A-33264ECDD1D7}" destId="{2853F38E-2ED2-4E1D-8A31-3CC7C0262615}" srcOrd="0" destOrd="0" presId="urn:microsoft.com/office/officeart/2005/8/layout/vList4"/>
    <dgm:cxn modelId="{1920BFAA-CE03-4CC2-A0DD-18D293D3129C}" type="presOf" srcId="{2D3C7D5B-965D-4161-A550-18D9B9384E58}" destId="{4614D48B-43CD-4E89-8F12-BB1104B99BAE}" srcOrd="0" destOrd="0" presId="urn:microsoft.com/office/officeart/2005/8/layout/vList4"/>
    <dgm:cxn modelId="{B816FCBF-1075-4396-863B-8159D6C79A33}" srcId="{9A614B78-F6EF-49B4-978A-33264ECDD1D7}" destId="{D0AA9B91-D4F5-4998-A014-E3432D6556C8}" srcOrd="1" destOrd="0" parTransId="{7A2361D1-FCE0-4FB8-AED7-F900E2AA5D85}" sibTransId="{8603F9A9-EBC0-4972-9DB1-4F10BCE77DA5}"/>
    <dgm:cxn modelId="{BC4FAEFD-0B99-4E6A-9298-2AEAD9EC6F25}" srcId="{9A614B78-F6EF-49B4-978A-33264ECDD1D7}" destId="{4D48732A-D8FA-417D-810C-69CD30805DD1}" srcOrd="3" destOrd="0" parTransId="{F9CCCCC4-DFCE-49C0-85B3-1B0CE1EA5428}" sibTransId="{82213442-6FAF-43DB-8477-C802186DE0E5}"/>
    <dgm:cxn modelId="{0CC3CCEE-1BC1-4BD1-86DC-944EC55634B7}" srcId="{9A614B78-F6EF-49B4-978A-33264ECDD1D7}" destId="{3C7BC16C-5081-4155-8B63-9CB52F52C9AE}" srcOrd="2" destOrd="0" parTransId="{98DEAF29-32EF-45CC-B38C-DCC5F68957D6}" sibTransId="{15481529-7769-483A-A956-64E04D55F990}"/>
    <dgm:cxn modelId="{7E6FAD9F-F1B9-47C2-8D8C-4F04DFC0F53F}" type="presOf" srcId="{3C7BC16C-5081-4155-8B63-9CB52F52C9AE}" destId="{F14E1EF8-3798-498C-9179-2A2D83C58660}" srcOrd="0" destOrd="0" presId="urn:microsoft.com/office/officeart/2005/8/layout/vList4"/>
    <dgm:cxn modelId="{E6ECA324-30F5-412D-BA88-2EA85FE54064}" type="presParOf" srcId="{2853F38E-2ED2-4E1D-8A31-3CC7C0262615}" destId="{D6C4A89F-690E-4FB8-AD9F-113BF7AB150A}" srcOrd="0" destOrd="0" presId="urn:microsoft.com/office/officeart/2005/8/layout/vList4"/>
    <dgm:cxn modelId="{59848AF2-EAD0-464D-A620-E03CFBFD3159}" type="presParOf" srcId="{D6C4A89F-690E-4FB8-AD9F-113BF7AB150A}" destId="{4614D48B-43CD-4E89-8F12-BB1104B99BAE}" srcOrd="0" destOrd="0" presId="urn:microsoft.com/office/officeart/2005/8/layout/vList4"/>
    <dgm:cxn modelId="{8F1AE3A2-71E5-467E-9C07-B4F9FFF03DD1}" type="presParOf" srcId="{D6C4A89F-690E-4FB8-AD9F-113BF7AB150A}" destId="{E6EACDDD-6BA0-4198-AC1F-D51B3F4A22B2}" srcOrd="1" destOrd="0" presId="urn:microsoft.com/office/officeart/2005/8/layout/vList4"/>
    <dgm:cxn modelId="{51C52D5B-EA41-4D90-B81C-7802A6C28968}" type="presParOf" srcId="{D6C4A89F-690E-4FB8-AD9F-113BF7AB150A}" destId="{FAB3BF0C-5A99-43E2-9582-94C85B97FDA0}" srcOrd="2" destOrd="0" presId="urn:microsoft.com/office/officeart/2005/8/layout/vList4"/>
    <dgm:cxn modelId="{C776DDCC-6709-456E-AC53-1CA7A8452F07}" type="presParOf" srcId="{2853F38E-2ED2-4E1D-8A31-3CC7C0262615}" destId="{6C4C7903-F793-4C2E-A1A6-64E17375232E}" srcOrd="1" destOrd="0" presId="urn:microsoft.com/office/officeart/2005/8/layout/vList4"/>
    <dgm:cxn modelId="{A7D4EFF2-189E-4DCC-AA32-F6275F691809}" type="presParOf" srcId="{2853F38E-2ED2-4E1D-8A31-3CC7C0262615}" destId="{3AE2D338-ECE9-4CF1-96CB-C54E5D46D9A9}" srcOrd="2" destOrd="0" presId="urn:microsoft.com/office/officeart/2005/8/layout/vList4"/>
    <dgm:cxn modelId="{83457029-A7FB-466B-BEA9-E9746C7EDE57}" type="presParOf" srcId="{3AE2D338-ECE9-4CF1-96CB-C54E5D46D9A9}" destId="{E3BD4DBB-59F0-43FA-B684-25D52786B5CC}" srcOrd="0" destOrd="0" presId="urn:microsoft.com/office/officeart/2005/8/layout/vList4"/>
    <dgm:cxn modelId="{64A1E9F8-59BA-4A03-9C60-91DDBFD69D1D}" type="presParOf" srcId="{3AE2D338-ECE9-4CF1-96CB-C54E5D46D9A9}" destId="{612A833D-93FB-4D45-995C-B949FB56ECA9}" srcOrd="1" destOrd="0" presId="urn:microsoft.com/office/officeart/2005/8/layout/vList4"/>
    <dgm:cxn modelId="{B078139B-C669-45AC-A077-0BC533C23083}" type="presParOf" srcId="{3AE2D338-ECE9-4CF1-96CB-C54E5D46D9A9}" destId="{1B7D1C7E-D5E6-43A9-91E4-B76CF46FCD50}" srcOrd="2" destOrd="0" presId="urn:microsoft.com/office/officeart/2005/8/layout/vList4"/>
    <dgm:cxn modelId="{2597FD08-4CD9-4728-AA50-CC2EB522EFA0}" type="presParOf" srcId="{2853F38E-2ED2-4E1D-8A31-3CC7C0262615}" destId="{0D7891DF-A11F-42AC-9020-B0B8EDA23679}" srcOrd="3" destOrd="0" presId="urn:microsoft.com/office/officeart/2005/8/layout/vList4"/>
    <dgm:cxn modelId="{B73D51A7-9A71-4BB2-A535-441EC2B83A6F}" type="presParOf" srcId="{2853F38E-2ED2-4E1D-8A31-3CC7C0262615}" destId="{F092799C-160A-47DC-92A1-1CA62D821D6B}" srcOrd="4" destOrd="0" presId="urn:microsoft.com/office/officeart/2005/8/layout/vList4"/>
    <dgm:cxn modelId="{61EC6D61-2CA1-4549-9F0A-9B28DC6DF76F}" type="presParOf" srcId="{F092799C-160A-47DC-92A1-1CA62D821D6B}" destId="{F14E1EF8-3798-498C-9179-2A2D83C58660}" srcOrd="0" destOrd="0" presId="urn:microsoft.com/office/officeart/2005/8/layout/vList4"/>
    <dgm:cxn modelId="{C6991570-3883-4F5E-86B2-8AB4748ABB12}" type="presParOf" srcId="{F092799C-160A-47DC-92A1-1CA62D821D6B}" destId="{26D817FF-8129-48DC-8B80-474D243D01AA}" srcOrd="1" destOrd="0" presId="urn:microsoft.com/office/officeart/2005/8/layout/vList4"/>
    <dgm:cxn modelId="{2F9D621B-6300-4E95-A6AB-2CAD5C6B7E3C}" type="presParOf" srcId="{F092799C-160A-47DC-92A1-1CA62D821D6B}" destId="{71CDDC78-CAD6-41F1-98A0-64A6EA966CAC}" srcOrd="2" destOrd="0" presId="urn:microsoft.com/office/officeart/2005/8/layout/vList4"/>
    <dgm:cxn modelId="{C3C38EBD-542E-46D5-A583-3E62B061FC14}" type="presParOf" srcId="{2853F38E-2ED2-4E1D-8A31-3CC7C0262615}" destId="{DFB7B16A-C3A5-4E95-904C-89DB94B31B39}" srcOrd="5" destOrd="0" presId="urn:microsoft.com/office/officeart/2005/8/layout/vList4"/>
    <dgm:cxn modelId="{8EB5072E-A70B-4366-B223-1A4BC6793F08}" type="presParOf" srcId="{2853F38E-2ED2-4E1D-8A31-3CC7C0262615}" destId="{6DB93B28-C79D-4421-A3DE-A88805C27A84}" srcOrd="6" destOrd="0" presId="urn:microsoft.com/office/officeart/2005/8/layout/vList4"/>
    <dgm:cxn modelId="{4E068FC8-FB80-4692-8B66-E404B9B56F1E}" type="presParOf" srcId="{6DB93B28-C79D-4421-A3DE-A88805C27A84}" destId="{7D89BE02-2397-4995-AF43-D2EFFBDC5048}" srcOrd="0" destOrd="0" presId="urn:microsoft.com/office/officeart/2005/8/layout/vList4"/>
    <dgm:cxn modelId="{076555CC-3CD7-4200-9860-002F4266258E}" type="presParOf" srcId="{6DB93B28-C79D-4421-A3DE-A88805C27A84}" destId="{E28802B5-08B0-4715-A5F2-F8B36BFD09B4}" srcOrd="1" destOrd="0" presId="urn:microsoft.com/office/officeart/2005/8/layout/vList4"/>
    <dgm:cxn modelId="{C378BBDE-2972-4B1C-A19C-A0D73E584660}" type="presParOf" srcId="{6DB93B28-C79D-4421-A3DE-A88805C27A84}" destId="{C611D940-9BE2-4ACC-ACB4-005862DDD42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08FBB0B-F09D-4839-BA8A-3CEB2758E38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A964B767-BCCF-40AA-A663-8114E2EB54A9}">
      <dgm:prSet phldrT="[Texto]"/>
      <dgm:spPr>
        <a:gradFill flip="none" rotWithShape="0">
          <a:gsLst>
            <a:gs pos="0">
              <a:srgbClr val="FF0000"/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FORMAS</a:t>
          </a:r>
          <a:endParaRPr lang="es-MX" b="1" dirty="0">
            <a:solidFill>
              <a:srgbClr val="FFFF00"/>
            </a:solidFill>
          </a:endParaRPr>
        </a:p>
      </dgm:t>
    </dgm:pt>
    <dgm:pt modelId="{A436579B-9736-46F5-B30B-3320B2264FC2}" type="parTrans" cxnId="{3C015A8D-443F-474B-806B-E5903EC53E30}">
      <dgm:prSet/>
      <dgm:spPr/>
      <dgm:t>
        <a:bodyPr/>
        <a:lstStyle/>
        <a:p>
          <a:endParaRPr lang="es-MX"/>
        </a:p>
      </dgm:t>
    </dgm:pt>
    <dgm:pt modelId="{CAF23694-19AB-4A81-AE84-F68CC4699780}" type="sibTrans" cxnId="{3C015A8D-443F-474B-806B-E5903EC53E30}">
      <dgm:prSet/>
      <dgm:spPr/>
      <dgm:t>
        <a:bodyPr/>
        <a:lstStyle/>
        <a:p>
          <a:endParaRPr lang="es-MX"/>
        </a:p>
      </dgm:t>
    </dgm:pt>
    <dgm:pt modelId="{C8D15B86-6FCF-4310-854A-BE1A5C300205}">
      <dgm:prSet phldrT="[Texto]"/>
      <dgm:spPr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es-ES" b="1" dirty="0" smtClean="0">
              <a:solidFill>
                <a:srgbClr val="FFFF00"/>
              </a:solidFill>
            </a:rPr>
            <a:t>FUNCIONES</a:t>
          </a:r>
          <a:endParaRPr lang="es-MX" b="1" dirty="0">
            <a:solidFill>
              <a:srgbClr val="FFFF00"/>
            </a:solidFill>
          </a:endParaRPr>
        </a:p>
      </dgm:t>
    </dgm:pt>
    <dgm:pt modelId="{804F4370-1D48-4057-B7B1-A928847991DD}" type="parTrans" cxnId="{F0CE017D-5411-4183-A718-8901D8C36A53}">
      <dgm:prSet/>
      <dgm:spPr/>
      <dgm:t>
        <a:bodyPr/>
        <a:lstStyle/>
        <a:p>
          <a:endParaRPr lang="es-MX"/>
        </a:p>
      </dgm:t>
    </dgm:pt>
    <dgm:pt modelId="{EDED6C45-F4A3-4665-9D6F-75937EE1372E}" type="sibTrans" cxnId="{F0CE017D-5411-4183-A718-8901D8C36A53}">
      <dgm:prSet/>
      <dgm:spPr/>
      <dgm:t>
        <a:bodyPr/>
        <a:lstStyle/>
        <a:p>
          <a:endParaRPr lang="es-MX"/>
        </a:p>
      </dgm:t>
    </dgm:pt>
    <dgm:pt modelId="{1FFBA192-5DD8-4400-8631-A593B628459B}">
      <dgm:prSet phldrT="[Texto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s-ES" dirty="0" smtClean="0"/>
            <a:t>MARTIRIA Y </a:t>
          </a:r>
        </a:p>
        <a:p>
          <a:r>
            <a:rPr lang="es-ES" dirty="0" smtClean="0"/>
            <a:t>DIDAJÉ</a:t>
          </a:r>
          <a:endParaRPr lang="es-MX" dirty="0"/>
        </a:p>
      </dgm:t>
    </dgm:pt>
    <dgm:pt modelId="{E244100D-CDAD-41AD-BF96-3ADF4580A02D}" type="parTrans" cxnId="{29FEBA43-9084-450C-B8EC-BBBC3577FA42}">
      <dgm:prSet/>
      <dgm:spPr/>
      <dgm:t>
        <a:bodyPr/>
        <a:lstStyle/>
        <a:p>
          <a:endParaRPr lang="es-MX"/>
        </a:p>
      </dgm:t>
    </dgm:pt>
    <dgm:pt modelId="{0CDEF139-1B03-414A-AAD6-BA9FECD94941}" type="sibTrans" cxnId="{29FEBA43-9084-450C-B8EC-BBBC3577FA42}">
      <dgm:prSet/>
      <dgm:spPr/>
      <dgm:t>
        <a:bodyPr/>
        <a:lstStyle/>
        <a:p>
          <a:endParaRPr lang="es-MX"/>
        </a:p>
      </dgm:t>
    </dgm:pt>
    <dgm:pt modelId="{A3A26083-CBF3-48E9-9F00-0B3DB64B113A}" type="pres">
      <dgm:prSet presAssocID="{508FBB0B-F09D-4839-BA8A-3CEB2758E388}" presName="Name0" presStyleCnt="0">
        <dgm:presLayoutVars>
          <dgm:dir/>
          <dgm:resizeHandles val="exact"/>
        </dgm:presLayoutVars>
      </dgm:prSet>
      <dgm:spPr/>
    </dgm:pt>
    <dgm:pt modelId="{EA1AC49F-1313-4BBF-8C02-BABE726C8C81}" type="pres">
      <dgm:prSet presAssocID="{508FBB0B-F09D-4839-BA8A-3CEB2758E388}" presName="vNodes" presStyleCnt="0"/>
      <dgm:spPr/>
    </dgm:pt>
    <dgm:pt modelId="{865FD118-0291-4DDC-A0CF-FBA35E131BE5}" type="pres">
      <dgm:prSet presAssocID="{A964B767-BCCF-40AA-A663-8114E2EB54A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B5A2406-27BC-4137-B1CD-BB6C8BAE82CD}" type="pres">
      <dgm:prSet presAssocID="{CAF23694-19AB-4A81-AE84-F68CC4699780}" presName="spacerT" presStyleCnt="0"/>
      <dgm:spPr/>
    </dgm:pt>
    <dgm:pt modelId="{BE18DD07-CD59-4C81-BEF8-50E41672541E}" type="pres">
      <dgm:prSet presAssocID="{CAF23694-19AB-4A81-AE84-F68CC4699780}" presName="sibTrans" presStyleLbl="sibTrans2D1" presStyleIdx="0" presStyleCnt="2"/>
      <dgm:spPr/>
      <dgm:t>
        <a:bodyPr/>
        <a:lstStyle/>
        <a:p>
          <a:endParaRPr lang="es-MX"/>
        </a:p>
      </dgm:t>
    </dgm:pt>
    <dgm:pt modelId="{B78738A6-568C-40D2-A740-D610BCC40C88}" type="pres">
      <dgm:prSet presAssocID="{CAF23694-19AB-4A81-AE84-F68CC4699780}" presName="spacerB" presStyleCnt="0"/>
      <dgm:spPr/>
    </dgm:pt>
    <dgm:pt modelId="{CEBAB69A-0580-4527-89CC-E20B8526ED19}" type="pres">
      <dgm:prSet presAssocID="{C8D15B86-6FCF-4310-854A-BE1A5C30020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A30BC5D-E570-4494-8DAE-AD72B5005B3F}" type="pres">
      <dgm:prSet presAssocID="{508FBB0B-F09D-4839-BA8A-3CEB2758E388}" presName="sibTransLast" presStyleLbl="sibTrans2D1" presStyleIdx="1" presStyleCnt="2"/>
      <dgm:spPr/>
      <dgm:t>
        <a:bodyPr/>
        <a:lstStyle/>
        <a:p>
          <a:endParaRPr lang="es-MX"/>
        </a:p>
      </dgm:t>
    </dgm:pt>
    <dgm:pt modelId="{31B35FF3-004E-4C8D-AD17-96CB48B41051}" type="pres">
      <dgm:prSet presAssocID="{508FBB0B-F09D-4839-BA8A-3CEB2758E388}" presName="connectorText" presStyleLbl="sibTrans2D1" presStyleIdx="1" presStyleCnt="2"/>
      <dgm:spPr/>
      <dgm:t>
        <a:bodyPr/>
        <a:lstStyle/>
        <a:p>
          <a:endParaRPr lang="es-MX"/>
        </a:p>
      </dgm:t>
    </dgm:pt>
    <dgm:pt modelId="{BF5F5BCE-0429-4F7C-9461-642860D495AA}" type="pres">
      <dgm:prSet presAssocID="{508FBB0B-F09D-4839-BA8A-3CEB2758E388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C327EF9C-B459-4686-8AE5-BCD3E6188AC2}" type="presOf" srcId="{A964B767-BCCF-40AA-A663-8114E2EB54A9}" destId="{865FD118-0291-4DDC-A0CF-FBA35E131BE5}" srcOrd="0" destOrd="0" presId="urn:microsoft.com/office/officeart/2005/8/layout/equation2"/>
    <dgm:cxn modelId="{812D6E9D-83C5-41F4-9835-5DB42B34374F}" type="presOf" srcId="{C8D15B86-6FCF-4310-854A-BE1A5C300205}" destId="{CEBAB69A-0580-4527-89CC-E20B8526ED19}" srcOrd="0" destOrd="0" presId="urn:microsoft.com/office/officeart/2005/8/layout/equation2"/>
    <dgm:cxn modelId="{19E18146-2A89-44E1-A954-FA13AD8D15B4}" type="presOf" srcId="{508FBB0B-F09D-4839-BA8A-3CEB2758E388}" destId="{A3A26083-CBF3-48E9-9F00-0B3DB64B113A}" srcOrd="0" destOrd="0" presId="urn:microsoft.com/office/officeart/2005/8/layout/equation2"/>
    <dgm:cxn modelId="{571B45DD-1408-4AAC-B12E-2D146A068767}" type="presOf" srcId="{EDED6C45-F4A3-4665-9D6F-75937EE1372E}" destId="{6A30BC5D-E570-4494-8DAE-AD72B5005B3F}" srcOrd="0" destOrd="0" presId="urn:microsoft.com/office/officeart/2005/8/layout/equation2"/>
    <dgm:cxn modelId="{09429BFD-2588-4B98-B22F-858087FF8BFF}" type="presOf" srcId="{EDED6C45-F4A3-4665-9D6F-75937EE1372E}" destId="{31B35FF3-004E-4C8D-AD17-96CB48B41051}" srcOrd="1" destOrd="0" presId="urn:microsoft.com/office/officeart/2005/8/layout/equation2"/>
    <dgm:cxn modelId="{29FEBA43-9084-450C-B8EC-BBBC3577FA42}" srcId="{508FBB0B-F09D-4839-BA8A-3CEB2758E388}" destId="{1FFBA192-5DD8-4400-8631-A593B628459B}" srcOrd="2" destOrd="0" parTransId="{E244100D-CDAD-41AD-BF96-3ADF4580A02D}" sibTransId="{0CDEF139-1B03-414A-AAD6-BA9FECD94941}"/>
    <dgm:cxn modelId="{3C015A8D-443F-474B-806B-E5903EC53E30}" srcId="{508FBB0B-F09D-4839-BA8A-3CEB2758E388}" destId="{A964B767-BCCF-40AA-A663-8114E2EB54A9}" srcOrd="0" destOrd="0" parTransId="{A436579B-9736-46F5-B30B-3320B2264FC2}" sibTransId="{CAF23694-19AB-4A81-AE84-F68CC4699780}"/>
    <dgm:cxn modelId="{5EBE50C6-4A2F-4974-B6CC-2A521612F880}" type="presOf" srcId="{CAF23694-19AB-4A81-AE84-F68CC4699780}" destId="{BE18DD07-CD59-4C81-BEF8-50E41672541E}" srcOrd="0" destOrd="0" presId="urn:microsoft.com/office/officeart/2005/8/layout/equation2"/>
    <dgm:cxn modelId="{F0CE017D-5411-4183-A718-8901D8C36A53}" srcId="{508FBB0B-F09D-4839-BA8A-3CEB2758E388}" destId="{C8D15B86-6FCF-4310-854A-BE1A5C300205}" srcOrd="1" destOrd="0" parTransId="{804F4370-1D48-4057-B7B1-A928847991DD}" sibTransId="{EDED6C45-F4A3-4665-9D6F-75937EE1372E}"/>
    <dgm:cxn modelId="{A61FD10F-2D1D-435E-AE93-2DA95C6094AC}" type="presOf" srcId="{1FFBA192-5DD8-4400-8631-A593B628459B}" destId="{BF5F5BCE-0429-4F7C-9461-642860D495AA}" srcOrd="0" destOrd="0" presId="urn:microsoft.com/office/officeart/2005/8/layout/equation2"/>
    <dgm:cxn modelId="{405803B8-121E-4F03-A924-850E82A5F879}" type="presParOf" srcId="{A3A26083-CBF3-48E9-9F00-0B3DB64B113A}" destId="{EA1AC49F-1313-4BBF-8C02-BABE726C8C81}" srcOrd="0" destOrd="0" presId="urn:microsoft.com/office/officeart/2005/8/layout/equation2"/>
    <dgm:cxn modelId="{CA4C16A2-B537-4200-AE9E-8D703540DA11}" type="presParOf" srcId="{EA1AC49F-1313-4BBF-8C02-BABE726C8C81}" destId="{865FD118-0291-4DDC-A0CF-FBA35E131BE5}" srcOrd="0" destOrd="0" presId="urn:microsoft.com/office/officeart/2005/8/layout/equation2"/>
    <dgm:cxn modelId="{293D945B-3ADA-467A-8638-8228316E7F72}" type="presParOf" srcId="{EA1AC49F-1313-4BBF-8C02-BABE726C8C81}" destId="{5B5A2406-27BC-4137-B1CD-BB6C8BAE82CD}" srcOrd="1" destOrd="0" presId="urn:microsoft.com/office/officeart/2005/8/layout/equation2"/>
    <dgm:cxn modelId="{4FA5CB7D-E16C-445F-B111-2C198018EA5F}" type="presParOf" srcId="{EA1AC49F-1313-4BBF-8C02-BABE726C8C81}" destId="{BE18DD07-CD59-4C81-BEF8-50E41672541E}" srcOrd="2" destOrd="0" presId="urn:microsoft.com/office/officeart/2005/8/layout/equation2"/>
    <dgm:cxn modelId="{223E824F-3950-4E20-A1A8-4519B0B2867A}" type="presParOf" srcId="{EA1AC49F-1313-4BBF-8C02-BABE726C8C81}" destId="{B78738A6-568C-40D2-A740-D610BCC40C88}" srcOrd="3" destOrd="0" presId="urn:microsoft.com/office/officeart/2005/8/layout/equation2"/>
    <dgm:cxn modelId="{4B827114-3654-411F-92F6-F7BF60BFCADC}" type="presParOf" srcId="{EA1AC49F-1313-4BBF-8C02-BABE726C8C81}" destId="{CEBAB69A-0580-4527-89CC-E20B8526ED19}" srcOrd="4" destOrd="0" presId="urn:microsoft.com/office/officeart/2005/8/layout/equation2"/>
    <dgm:cxn modelId="{6F9CDF8B-A467-4217-AC31-F352117A1B96}" type="presParOf" srcId="{A3A26083-CBF3-48E9-9F00-0B3DB64B113A}" destId="{6A30BC5D-E570-4494-8DAE-AD72B5005B3F}" srcOrd="1" destOrd="0" presId="urn:microsoft.com/office/officeart/2005/8/layout/equation2"/>
    <dgm:cxn modelId="{0410548D-A1AE-4BFA-973F-C591C9D4E804}" type="presParOf" srcId="{6A30BC5D-E570-4494-8DAE-AD72B5005B3F}" destId="{31B35FF3-004E-4C8D-AD17-96CB48B41051}" srcOrd="0" destOrd="0" presId="urn:microsoft.com/office/officeart/2005/8/layout/equation2"/>
    <dgm:cxn modelId="{0B50513E-D865-4DBE-811D-7E03B67C1ADA}" type="presParOf" srcId="{A3A26083-CBF3-48E9-9F00-0B3DB64B113A}" destId="{BF5F5BCE-0429-4F7C-9461-642860D495A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21FC47-2DF4-4C53-B910-F09DDE30A6F3}">
      <dsp:nvSpPr>
        <dsp:cNvPr id="0" name=""/>
        <dsp:cNvSpPr/>
      </dsp:nvSpPr>
      <dsp:spPr>
        <a:xfrm>
          <a:off x="2954247" y="977"/>
          <a:ext cx="1878247" cy="122086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solidFill>
                <a:srgbClr val="FFFF00"/>
              </a:solidFill>
            </a:rPr>
            <a:t>INVOCAR</a:t>
          </a:r>
          <a:endParaRPr lang="es-MX" sz="2300" b="1" kern="1200" dirty="0">
            <a:solidFill>
              <a:srgbClr val="FFFF00"/>
            </a:solidFill>
          </a:endParaRPr>
        </a:p>
      </dsp:txBody>
      <dsp:txXfrm>
        <a:off x="2954247" y="977"/>
        <a:ext cx="1878247" cy="1220860"/>
      </dsp:txXfrm>
    </dsp:sp>
    <dsp:sp modelId="{B5DE75EA-A2EC-4948-AEA4-4A11E42ECCB5}">
      <dsp:nvSpPr>
        <dsp:cNvPr id="0" name=""/>
        <dsp:cNvSpPr/>
      </dsp:nvSpPr>
      <dsp:spPr>
        <a:xfrm>
          <a:off x="1454738" y="611407"/>
          <a:ext cx="4877265" cy="4877265"/>
        </a:xfrm>
        <a:custGeom>
          <a:avLst/>
          <a:gdLst/>
          <a:ahLst/>
          <a:cxnLst/>
          <a:rect l="0" t="0" r="0" b="0"/>
          <a:pathLst>
            <a:path>
              <a:moveTo>
                <a:pt x="3390652" y="193507"/>
              </a:moveTo>
              <a:arcTo wR="2438632" hR="2438632" stAng="17578730" swAng="1960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F19C6-9C0A-4DD2-AC41-B008ACFA6871}">
      <dsp:nvSpPr>
        <dsp:cNvPr id="0" name=""/>
        <dsp:cNvSpPr/>
      </dsp:nvSpPr>
      <dsp:spPr>
        <a:xfrm>
          <a:off x="5273524" y="1686031"/>
          <a:ext cx="1878247" cy="122086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solidFill>
                <a:srgbClr val="FF0000"/>
              </a:solidFill>
            </a:rPr>
            <a:t>CREER</a:t>
          </a:r>
          <a:endParaRPr lang="es-MX" sz="2300" b="1" kern="1200" dirty="0">
            <a:solidFill>
              <a:srgbClr val="FF0000"/>
            </a:solidFill>
          </a:endParaRPr>
        </a:p>
      </dsp:txBody>
      <dsp:txXfrm>
        <a:off x="5273524" y="1686031"/>
        <a:ext cx="1878247" cy="1220860"/>
      </dsp:txXfrm>
    </dsp:sp>
    <dsp:sp modelId="{93B8531D-B561-4EBD-8665-911F2AF124EE}">
      <dsp:nvSpPr>
        <dsp:cNvPr id="0" name=""/>
        <dsp:cNvSpPr/>
      </dsp:nvSpPr>
      <dsp:spPr>
        <a:xfrm>
          <a:off x="1454738" y="611407"/>
          <a:ext cx="4877265" cy="4877265"/>
        </a:xfrm>
        <a:custGeom>
          <a:avLst/>
          <a:gdLst/>
          <a:ahLst/>
          <a:cxnLst/>
          <a:rect l="0" t="0" r="0" b="0"/>
          <a:pathLst>
            <a:path>
              <a:moveTo>
                <a:pt x="4873926" y="2311069"/>
              </a:moveTo>
              <a:arcTo wR="2438632" hR="2438632" stAng="21420092" swAng="21958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14FE6-057F-480F-B33E-D058D2B1DE9F}">
      <dsp:nvSpPr>
        <dsp:cNvPr id="0" name=""/>
        <dsp:cNvSpPr/>
      </dsp:nvSpPr>
      <dsp:spPr>
        <a:xfrm>
          <a:off x="4387639" y="4412505"/>
          <a:ext cx="1878247" cy="12208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b="1" kern="1200" dirty="0" smtClean="0">
              <a:solidFill>
                <a:srgbClr val="FFFF00"/>
              </a:solidFill>
            </a:rPr>
            <a:t>OÍR</a:t>
          </a:r>
          <a:endParaRPr lang="es-MX" sz="2300" b="1" kern="1200" dirty="0">
            <a:solidFill>
              <a:srgbClr val="FFFF00"/>
            </a:solidFill>
          </a:endParaRPr>
        </a:p>
      </dsp:txBody>
      <dsp:txXfrm>
        <a:off x="4387639" y="4412505"/>
        <a:ext cx="1878247" cy="1220860"/>
      </dsp:txXfrm>
    </dsp:sp>
    <dsp:sp modelId="{B56050EB-A158-45D7-8120-8765D91EBCF0}">
      <dsp:nvSpPr>
        <dsp:cNvPr id="0" name=""/>
        <dsp:cNvSpPr/>
      </dsp:nvSpPr>
      <dsp:spPr>
        <a:xfrm>
          <a:off x="1454738" y="611407"/>
          <a:ext cx="4877265" cy="4877265"/>
        </a:xfrm>
        <a:custGeom>
          <a:avLst/>
          <a:gdLst/>
          <a:ahLst/>
          <a:cxnLst/>
          <a:rect l="0" t="0" r="0" b="0"/>
          <a:pathLst>
            <a:path>
              <a:moveTo>
                <a:pt x="2923217" y="4828634"/>
              </a:moveTo>
              <a:arcTo wR="2438632" hR="2438632" stAng="4712303" swAng="137539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DFE5A-8F64-45EE-8705-AAD518EE124E}">
      <dsp:nvSpPr>
        <dsp:cNvPr id="0" name=""/>
        <dsp:cNvSpPr/>
      </dsp:nvSpPr>
      <dsp:spPr>
        <a:xfrm>
          <a:off x="1520855" y="4412505"/>
          <a:ext cx="1878247" cy="122086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solidFill>
                <a:srgbClr val="FF0000"/>
              </a:solidFill>
            </a:rPr>
            <a:t>ANUNCIAR</a:t>
          </a:r>
          <a:endParaRPr lang="es-MX" sz="2300" kern="1200" dirty="0">
            <a:solidFill>
              <a:srgbClr val="FF0000"/>
            </a:solidFill>
          </a:endParaRPr>
        </a:p>
      </dsp:txBody>
      <dsp:txXfrm>
        <a:off x="1520855" y="4412505"/>
        <a:ext cx="1878247" cy="1220860"/>
      </dsp:txXfrm>
    </dsp:sp>
    <dsp:sp modelId="{B0013ED2-AABB-469D-9B40-3A6BACD83C78}">
      <dsp:nvSpPr>
        <dsp:cNvPr id="0" name=""/>
        <dsp:cNvSpPr/>
      </dsp:nvSpPr>
      <dsp:spPr>
        <a:xfrm>
          <a:off x="1454738" y="611407"/>
          <a:ext cx="4877265" cy="4877265"/>
        </a:xfrm>
        <a:custGeom>
          <a:avLst/>
          <a:gdLst/>
          <a:ahLst/>
          <a:cxnLst/>
          <a:rect l="0" t="0" r="0" b="0"/>
          <a:pathLst>
            <a:path>
              <a:moveTo>
                <a:pt x="407425" y="3788123"/>
              </a:moveTo>
              <a:arcTo wR="2438632" hR="2438632" stAng="8784047" swAng="219586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F524E-12AF-4964-A189-41DC875C1619}">
      <dsp:nvSpPr>
        <dsp:cNvPr id="0" name=""/>
        <dsp:cNvSpPr/>
      </dsp:nvSpPr>
      <dsp:spPr>
        <a:xfrm>
          <a:off x="634969" y="1686031"/>
          <a:ext cx="1878247" cy="122086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ENVIAR</a:t>
          </a:r>
          <a:endParaRPr lang="es-MX" sz="2300" kern="1200" dirty="0"/>
        </a:p>
      </dsp:txBody>
      <dsp:txXfrm>
        <a:off x="634969" y="1686031"/>
        <a:ext cx="1878247" cy="1220860"/>
      </dsp:txXfrm>
    </dsp:sp>
    <dsp:sp modelId="{C0468456-3ADE-4FC9-9855-F5F8E6B56799}">
      <dsp:nvSpPr>
        <dsp:cNvPr id="0" name=""/>
        <dsp:cNvSpPr/>
      </dsp:nvSpPr>
      <dsp:spPr>
        <a:xfrm>
          <a:off x="1454738" y="611407"/>
          <a:ext cx="4877265" cy="4877265"/>
        </a:xfrm>
        <a:custGeom>
          <a:avLst/>
          <a:gdLst/>
          <a:ahLst/>
          <a:cxnLst/>
          <a:rect l="0" t="0" r="0" b="0"/>
          <a:pathLst>
            <a:path>
              <a:moveTo>
                <a:pt x="425004" y="1063048"/>
              </a:moveTo>
              <a:arcTo wR="2438632" hR="2438632" stAng="12860307" swAng="1960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5EE6B5-83B8-48CF-BA23-8EC790A60EB1}">
      <dsp:nvSpPr>
        <dsp:cNvPr id="0" name=""/>
        <dsp:cNvSpPr/>
      </dsp:nvSpPr>
      <dsp:spPr>
        <a:xfrm>
          <a:off x="0" y="0"/>
          <a:ext cx="7500990" cy="167432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 smtClean="0">
              <a:solidFill>
                <a:srgbClr val="FFFF00"/>
              </a:solidFill>
            </a:rPr>
            <a:t>1.Función convocatoria y llamada a la fe.</a:t>
          </a:r>
          <a:endParaRPr lang="es-MX" sz="3800" kern="1200" dirty="0">
            <a:solidFill>
              <a:srgbClr val="FFFF00"/>
            </a:solidFill>
          </a:endParaRPr>
        </a:p>
      </dsp:txBody>
      <dsp:txXfrm>
        <a:off x="1667630" y="0"/>
        <a:ext cx="5833359" cy="1674328"/>
      </dsp:txXfrm>
    </dsp:sp>
    <dsp:sp modelId="{068FE0C2-634C-4C61-8BDA-749D9099CFD7}">
      <dsp:nvSpPr>
        <dsp:cNvPr id="0" name=""/>
        <dsp:cNvSpPr/>
      </dsp:nvSpPr>
      <dsp:spPr>
        <a:xfrm>
          <a:off x="167432" y="167432"/>
          <a:ext cx="1500198" cy="1339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27C4C-AB5F-486F-9905-78FE19F052BA}">
      <dsp:nvSpPr>
        <dsp:cNvPr id="0" name=""/>
        <dsp:cNvSpPr/>
      </dsp:nvSpPr>
      <dsp:spPr>
        <a:xfrm>
          <a:off x="0" y="1841760"/>
          <a:ext cx="7500990" cy="167432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800" kern="1200" dirty="0" smtClean="0">
              <a:solidFill>
                <a:srgbClr val="FF0000"/>
              </a:solidFill>
            </a:rPr>
            <a:t>2. Función de iniciación</a:t>
          </a:r>
          <a:endParaRPr lang="es-MX" sz="3800" kern="1200" dirty="0">
            <a:solidFill>
              <a:srgbClr val="FF0000"/>
            </a:solidFill>
          </a:endParaRPr>
        </a:p>
      </dsp:txBody>
      <dsp:txXfrm>
        <a:off x="1667630" y="1841760"/>
        <a:ext cx="5833359" cy="1674328"/>
      </dsp:txXfrm>
    </dsp:sp>
    <dsp:sp modelId="{08ECAA7C-CE20-4AA4-9BB5-293385AAB694}">
      <dsp:nvSpPr>
        <dsp:cNvPr id="0" name=""/>
        <dsp:cNvSpPr/>
      </dsp:nvSpPr>
      <dsp:spPr>
        <a:xfrm>
          <a:off x="167432" y="2009193"/>
          <a:ext cx="1500198" cy="1339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E51C96-3660-4C24-98EE-466FDBD527BC}">
      <dsp:nvSpPr>
        <dsp:cNvPr id="0" name=""/>
        <dsp:cNvSpPr/>
      </dsp:nvSpPr>
      <dsp:spPr>
        <a:xfrm>
          <a:off x="0" y="3683521"/>
          <a:ext cx="7500990" cy="167432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800" kern="1200" dirty="0" smtClean="0">
              <a:solidFill>
                <a:srgbClr val="FFFF00"/>
              </a:solidFill>
            </a:rPr>
            <a:t>3. Función de la educación permanente de la fe.</a:t>
          </a:r>
          <a:endParaRPr lang="es-MX" sz="3800" kern="1200" dirty="0">
            <a:solidFill>
              <a:srgbClr val="FFFF00"/>
            </a:solidFill>
          </a:endParaRPr>
        </a:p>
      </dsp:txBody>
      <dsp:txXfrm>
        <a:off x="1667630" y="3683521"/>
        <a:ext cx="5833359" cy="1674328"/>
      </dsp:txXfrm>
    </dsp:sp>
    <dsp:sp modelId="{D1AF5DB7-3B7B-4995-A1B8-B64A6AC12F3A}">
      <dsp:nvSpPr>
        <dsp:cNvPr id="0" name=""/>
        <dsp:cNvSpPr/>
      </dsp:nvSpPr>
      <dsp:spPr>
        <a:xfrm>
          <a:off x="167432" y="3850954"/>
          <a:ext cx="1500198" cy="13394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EB26BD-AC41-4C4D-BCCA-0E51D2FD8DD4}">
      <dsp:nvSpPr>
        <dsp:cNvPr id="0" name=""/>
        <dsp:cNvSpPr/>
      </dsp:nvSpPr>
      <dsp:spPr>
        <a:xfrm>
          <a:off x="0" y="0"/>
          <a:ext cx="6858048" cy="1361786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Siglo IV: dos o tres años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Catecumenado: estructura básica y labor fundamental de pastoral</a:t>
          </a:r>
          <a:endParaRPr lang="es-MX" sz="2400" kern="1200" dirty="0"/>
        </a:p>
      </dsp:txBody>
      <dsp:txXfrm>
        <a:off x="1507788" y="0"/>
        <a:ext cx="5350259" cy="1361786"/>
      </dsp:txXfrm>
    </dsp:sp>
    <dsp:sp modelId="{2CB890AF-32B0-4EDA-878D-D744127D7D35}">
      <dsp:nvSpPr>
        <dsp:cNvPr id="0" name=""/>
        <dsp:cNvSpPr/>
      </dsp:nvSpPr>
      <dsp:spPr>
        <a:xfrm>
          <a:off x="136178" y="136178"/>
          <a:ext cx="1371609" cy="10894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8D6C3-8A7C-4909-AEC2-5B6B514B338F}">
      <dsp:nvSpPr>
        <dsp:cNvPr id="0" name=""/>
        <dsp:cNvSpPr/>
      </dsp:nvSpPr>
      <dsp:spPr>
        <a:xfrm>
          <a:off x="0" y="1497965"/>
          <a:ext cx="6858048" cy="1361786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Siglo VI</a:t>
          </a:r>
          <a:endParaRPr lang="es-MX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800" kern="1200" dirty="0" smtClean="0"/>
            <a:t>Se reduce a la cuaresma</a:t>
          </a:r>
          <a:endParaRPr lang="es-MX" sz="2800" kern="1200" dirty="0"/>
        </a:p>
      </dsp:txBody>
      <dsp:txXfrm>
        <a:off x="1507788" y="1497965"/>
        <a:ext cx="5350259" cy="1361786"/>
      </dsp:txXfrm>
    </dsp:sp>
    <dsp:sp modelId="{392538F7-8603-4E08-87A8-34C36DC40A29}">
      <dsp:nvSpPr>
        <dsp:cNvPr id="0" name=""/>
        <dsp:cNvSpPr/>
      </dsp:nvSpPr>
      <dsp:spPr>
        <a:xfrm>
          <a:off x="136178" y="1634144"/>
          <a:ext cx="1371609" cy="10894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D9FE8-2EAE-49A4-859D-9A96D2456A15}">
      <dsp:nvSpPr>
        <dsp:cNvPr id="0" name=""/>
        <dsp:cNvSpPr/>
      </dsp:nvSpPr>
      <dsp:spPr>
        <a:xfrm>
          <a:off x="0" y="2995931"/>
          <a:ext cx="6858048" cy="1361786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C00000"/>
              </a:solidFill>
            </a:rPr>
            <a:t>Siglo VII</a:t>
          </a:r>
          <a:endParaRPr lang="es-MX" sz="2400" b="1" kern="1200" dirty="0">
            <a:solidFill>
              <a:srgbClr val="C0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b="1" kern="1200" dirty="0" smtClean="0">
              <a:solidFill>
                <a:srgbClr val="C00000"/>
              </a:solidFill>
            </a:rPr>
            <a:t>Desaparece</a:t>
          </a:r>
          <a:endParaRPr lang="es-MX" sz="2400" b="1" kern="1200" dirty="0">
            <a:solidFill>
              <a:srgbClr val="C00000"/>
            </a:solidFill>
          </a:endParaRPr>
        </a:p>
      </dsp:txBody>
      <dsp:txXfrm>
        <a:off x="1507788" y="2995931"/>
        <a:ext cx="5350259" cy="1361786"/>
      </dsp:txXfrm>
    </dsp:sp>
    <dsp:sp modelId="{953FF15F-D79A-4FC5-8B6C-A95AE8546E8A}">
      <dsp:nvSpPr>
        <dsp:cNvPr id="0" name=""/>
        <dsp:cNvSpPr/>
      </dsp:nvSpPr>
      <dsp:spPr>
        <a:xfrm>
          <a:off x="136178" y="3132109"/>
          <a:ext cx="1371609" cy="10894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EB26BD-AC41-4C4D-BCCA-0E51D2FD8DD4}">
      <dsp:nvSpPr>
        <dsp:cNvPr id="0" name=""/>
        <dsp:cNvSpPr/>
      </dsp:nvSpPr>
      <dsp:spPr>
        <a:xfrm>
          <a:off x="0" y="0"/>
          <a:ext cx="6929486" cy="124343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>
              <a:solidFill>
                <a:srgbClr val="FF0000"/>
              </a:solidFill>
            </a:rPr>
            <a:t>Siglo VIII</a:t>
          </a:r>
          <a:endParaRPr lang="es-MX" sz="2400" kern="1200" dirty="0">
            <a:solidFill>
              <a:srgbClr val="FF00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400" kern="1200" dirty="0" smtClean="0">
              <a:solidFill>
                <a:srgbClr val="FF0000"/>
              </a:solidFill>
            </a:rPr>
            <a:t>Se separa la </a:t>
          </a:r>
          <a:r>
            <a:rPr lang="es-ES" sz="2400" kern="1200" dirty="0" err="1" smtClean="0">
              <a:solidFill>
                <a:srgbClr val="FF0000"/>
              </a:solidFill>
            </a:rPr>
            <a:t>consignatio</a:t>
          </a:r>
          <a:r>
            <a:rPr lang="es-ES" sz="2400" kern="1200" dirty="0" smtClean="0">
              <a:solidFill>
                <a:srgbClr val="FF0000"/>
              </a:solidFill>
            </a:rPr>
            <a:t> y la Eucaristía</a:t>
          </a:r>
          <a:endParaRPr lang="es-MX" sz="2400" kern="1200" dirty="0">
            <a:solidFill>
              <a:srgbClr val="FF0000"/>
            </a:solidFill>
          </a:endParaRPr>
        </a:p>
      </dsp:txBody>
      <dsp:txXfrm>
        <a:off x="1510240" y="0"/>
        <a:ext cx="5419245" cy="1243430"/>
      </dsp:txXfrm>
    </dsp:sp>
    <dsp:sp modelId="{2CB890AF-32B0-4EDA-878D-D744127D7D35}">
      <dsp:nvSpPr>
        <dsp:cNvPr id="0" name=""/>
        <dsp:cNvSpPr/>
      </dsp:nvSpPr>
      <dsp:spPr>
        <a:xfrm>
          <a:off x="124343" y="124343"/>
          <a:ext cx="1385897" cy="9947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DB483-A17B-4ABF-ACBC-A13C74584770}">
      <dsp:nvSpPr>
        <dsp:cNvPr id="0" name=""/>
        <dsp:cNvSpPr/>
      </dsp:nvSpPr>
      <dsp:spPr>
        <a:xfrm>
          <a:off x="0" y="1367773"/>
          <a:ext cx="6929486" cy="1243430"/>
        </a:xfrm>
        <a:prstGeom prst="roundRect">
          <a:avLst>
            <a:gd name="adj" fmla="val 10000"/>
          </a:avLst>
        </a:prstGeom>
        <a:solidFill>
          <a:srgbClr val="10C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Siglo IX se multiplican las fechas antes reservada a Pascua y Pentecostés. </a:t>
          </a:r>
          <a:endParaRPr lang="es-MX" sz="2200" kern="1200" dirty="0"/>
        </a:p>
      </dsp:txBody>
      <dsp:txXfrm>
        <a:off x="1510240" y="1367773"/>
        <a:ext cx="5419245" cy="1243430"/>
      </dsp:txXfrm>
    </dsp:sp>
    <dsp:sp modelId="{F7D0B9F4-E6B8-4FB5-8CA9-4D5FBEC39DEB}">
      <dsp:nvSpPr>
        <dsp:cNvPr id="0" name=""/>
        <dsp:cNvSpPr/>
      </dsp:nvSpPr>
      <dsp:spPr>
        <a:xfrm>
          <a:off x="124343" y="1492116"/>
          <a:ext cx="1385897" cy="9947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E8D6C3-8A7C-4909-AEC2-5B6B514B338F}">
      <dsp:nvSpPr>
        <dsp:cNvPr id="0" name=""/>
        <dsp:cNvSpPr/>
      </dsp:nvSpPr>
      <dsp:spPr>
        <a:xfrm>
          <a:off x="0" y="2735546"/>
          <a:ext cx="6929486" cy="1243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Siglos X-XI. Práctica del bautismo a pocos días del nacimiento.</a:t>
          </a:r>
          <a:endParaRPr lang="es-MX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err="1" smtClean="0"/>
            <a:t>Teologìa</a:t>
          </a:r>
          <a:r>
            <a:rPr lang="es-ES" sz="1700" kern="1200" dirty="0" smtClean="0"/>
            <a:t> del pecado original y alta taza de mortalidad</a:t>
          </a:r>
          <a:endParaRPr lang="es-MX" sz="1700" kern="1200" dirty="0"/>
        </a:p>
      </dsp:txBody>
      <dsp:txXfrm>
        <a:off x="1510240" y="2735546"/>
        <a:ext cx="5419245" cy="1243430"/>
      </dsp:txXfrm>
    </dsp:sp>
    <dsp:sp modelId="{392538F7-8603-4E08-87A8-34C36DC40A29}">
      <dsp:nvSpPr>
        <dsp:cNvPr id="0" name=""/>
        <dsp:cNvSpPr/>
      </dsp:nvSpPr>
      <dsp:spPr>
        <a:xfrm>
          <a:off x="124343" y="2859889"/>
          <a:ext cx="1385897" cy="9947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DD9FE8-2EAE-49A4-859D-9A96D2456A15}">
      <dsp:nvSpPr>
        <dsp:cNvPr id="0" name=""/>
        <dsp:cNvSpPr/>
      </dsp:nvSpPr>
      <dsp:spPr>
        <a:xfrm>
          <a:off x="0" y="4103319"/>
          <a:ext cx="6929486" cy="124343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FFFF00"/>
              </a:solidFill>
            </a:rPr>
            <a:t>Siglos XX se continúa la práctica cambiando la fecha de la primera comunión ( 7 años )</a:t>
          </a:r>
          <a:endParaRPr lang="es-MX" sz="2200" kern="1200" dirty="0">
            <a:solidFill>
              <a:srgbClr val="FFFF00"/>
            </a:solidFill>
          </a:endParaRPr>
        </a:p>
      </dsp:txBody>
      <dsp:txXfrm>
        <a:off x="1510240" y="4103319"/>
        <a:ext cx="5419245" cy="1243430"/>
      </dsp:txXfrm>
    </dsp:sp>
    <dsp:sp modelId="{953FF15F-D79A-4FC5-8B6C-A95AE8546E8A}">
      <dsp:nvSpPr>
        <dsp:cNvPr id="0" name=""/>
        <dsp:cNvSpPr/>
      </dsp:nvSpPr>
      <dsp:spPr>
        <a:xfrm>
          <a:off x="124343" y="4227662"/>
          <a:ext cx="1385897" cy="9947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4D48B-43CD-4E89-8F12-BB1104B99BAE}">
      <dsp:nvSpPr>
        <dsp:cNvPr id="0" name=""/>
        <dsp:cNvSpPr/>
      </dsp:nvSpPr>
      <dsp:spPr>
        <a:xfrm>
          <a:off x="0" y="0"/>
          <a:ext cx="4929222" cy="1129055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FFFF00"/>
              </a:solidFill>
            </a:rPr>
            <a:t>VALORES</a:t>
          </a:r>
          <a:endParaRPr lang="es-MX" sz="2400" b="1" kern="1200" dirty="0">
            <a:solidFill>
              <a:srgbClr val="FFFF00"/>
            </a:solidFill>
          </a:endParaRPr>
        </a:p>
      </dsp:txBody>
      <dsp:txXfrm>
        <a:off x="1098749" y="0"/>
        <a:ext cx="3830472" cy="1129055"/>
      </dsp:txXfrm>
    </dsp:sp>
    <dsp:sp modelId="{E6EACDDD-6BA0-4198-AC1F-D51B3F4A22B2}">
      <dsp:nvSpPr>
        <dsp:cNvPr id="0" name=""/>
        <dsp:cNvSpPr/>
      </dsp:nvSpPr>
      <dsp:spPr>
        <a:xfrm>
          <a:off x="112905" y="112905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DBB-59F0-43FA-B684-25D52786B5CC}">
      <dsp:nvSpPr>
        <dsp:cNvPr id="0" name=""/>
        <dsp:cNvSpPr/>
      </dsp:nvSpPr>
      <dsp:spPr>
        <a:xfrm>
          <a:off x="0" y="1241960"/>
          <a:ext cx="4929222" cy="1129055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NORMAS</a:t>
          </a:r>
          <a:endParaRPr lang="es-MX" sz="2400" kern="1200" dirty="0"/>
        </a:p>
      </dsp:txBody>
      <dsp:txXfrm>
        <a:off x="1098749" y="1241960"/>
        <a:ext cx="3830472" cy="1129055"/>
      </dsp:txXfrm>
    </dsp:sp>
    <dsp:sp modelId="{612A833D-93FB-4D45-995C-B949FB56ECA9}">
      <dsp:nvSpPr>
        <dsp:cNvPr id="0" name=""/>
        <dsp:cNvSpPr/>
      </dsp:nvSpPr>
      <dsp:spPr>
        <a:xfrm>
          <a:off x="112905" y="1354866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E1EF8-3798-498C-9179-2A2D83C58660}">
      <dsp:nvSpPr>
        <dsp:cNvPr id="0" name=""/>
        <dsp:cNvSpPr/>
      </dsp:nvSpPr>
      <dsp:spPr>
        <a:xfrm>
          <a:off x="0" y="2483921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ACTITUDES</a:t>
          </a:r>
          <a:endParaRPr lang="es-MX" sz="2400" kern="1200" dirty="0"/>
        </a:p>
      </dsp:txBody>
      <dsp:txXfrm>
        <a:off x="1098749" y="2483921"/>
        <a:ext cx="3830472" cy="1129055"/>
      </dsp:txXfrm>
    </dsp:sp>
    <dsp:sp modelId="{26D817FF-8129-48DC-8B80-474D243D01AA}">
      <dsp:nvSpPr>
        <dsp:cNvPr id="0" name=""/>
        <dsp:cNvSpPr/>
      </dsp:nvSpPr>
      <dsp:spPr>
        <a:xfrm>
          <a:off x="112905" y="259682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9BE02-2397-4995-AF43-D2EFFBDC5048}">
      <dsp:nvSpPr>
        <dsp:cNvPr id="0" name=""/>
        <dsp:cNvSpPr/>
      </dsp:nvSpPr>
      <dsp:spPr>
        <a:xfrm>
          <a:off x="0" y="3725882"/>
          <a:ext cx="4929222" cy="112905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rgbClr val="FF0000"/>
              </a:solidFill>
            </a:rPr>
            <a:t>COMPORTAMIENTOS</a:t>
          </a:r>
          <a:endParaRPr lang="es-MX" sz="2400" b="1" kern="1200" dirty="0">
            <a:solidFill>
              <a:srgbClr val="FF0000"/>
            </a:solidFill>
          </a:endParaRPr>
        </a:p>
      </dsp:txBody>
      <dsp:txXfrm>
        <a:off x="1098749" y="3725882"/>
        <a:ext cx="3830472" cy="1129055"/>
      </dsp:txXfrm>
    </dsp:sp>
    <dsp:sp modelId="{E28802B5-08B0-4715-A5F2-F8B36BFD09B4}">
      <dsp:nvSpPr>
        <dsp:cNvPr id="0" name=""/>
        <dsp:cNvSpPr/>
      </dsp:nvSpPr>
      <dsp:spPr>
        <a:xfrm>
          <a:off x="112905" y="383878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BE732C-ABCB-4DA4-B87A-0C4FFC0F7056}">
      <dsp:nvSpPr>
        <dsp:cNvPr id="0" name=""/>
        <dsp:cNvSpPr/>
      </dsp:nvSpPr>
      <dsp:spPr>
        <a:xfrm>
          <a:off x="726881" y="0"/>
          <a:ext cx="5072098" cy="5072098"/>
        </a:xfrm>
        <a:prstGeom prst="triangl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DF7562-332A-45DE-AE33-9378FED96BB7}">
      <dsp:nvSpPr>
        <dsp:cNvPr id="0" name=""/>
        <dsp:cNvSpPr/>
      </dsp:nvSpPr>
      <dsp:spPr>
        <a:xfrm>
          <a:off x="3262930" y="509934"/>
          <a:ext cx="3296863" cy="1200660"/>
        </a:xfrm>
        <a:prstGeom prst="round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FF00"/>
              </a:solidFill>
            </a:rPr>
            <a:t>separación</a:t>
          </a:r>
          <a:endParaRPr lang="es-MX" sz="3600" kern="1200" dirty="0">
            <a:solidFill>
              <a:srgbClr val="FFFF00"/>
            </a:solidFill>
          </a:endParaRPr>
        </a:p>
      </dsp:txBody>
      <dsp:txXfrm>
        <a:off x="3262930" y="509934"/>
        <a:ext cx="3296863" cy="1200660"/>
      </dsp:txXfrm>
    </dsp:sp>
    <dsp:sp modelId="{80B059F7-240B-42A4-A664-56208D77CB58}">
      <dsp:nvSpPr>
        <dsp:cNvPr id="0" name=""/>
        <dsp:cNvSpPr/>
      </dsp:nvSpPr>
      <dsp:spPr>
        <a:xfrm>
          <a:off x="3262930" y="1860677"/>
          <a:ext cx="3296863" cy="1200660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FF00"/>
              </a:solidFill>
            </a:rPr>
            <a:t>transición</a:t>
          </a:r>
          <a:endParaRPr lang="es-MX" sz="3600" kern="1200" dirty="0">
            <a:solidFill>
              <a:srgbClr val="FFFF00"/>
            </a:solidFill>
          </a:endParaRPr>
        </a:p>
      </dsp:txBody>
      <dsp:txXfrm>
        <a:off x="3262930" y="1860677"/>
        <a:ext cx="3296863" cy="1200660"/>
      </dsp:txXfrm>
    </dsp:sp>
    <dsp:sp modelId="{F3C26579-0AAC-4445-B013-D9990299B605}">
      <dsp:nvSpPr>
        <dsp:cNvPr id="0" name=""/>
        <dsp:cNvSpPr/>
      </dsp:nvSpPr>
      <dsp:spPr>
        <a:xfrm>
          <a:off x="3262930" y="3211420"/>
          <a:ext cx="3296863" cy="1200660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0000"/>
              </a:solidFill>
            </a:rPr>
            <a:t>reintegración</a:t>
          </a:r>
          <a:endParaRPr lang="es-MX" sz="3600" kern="1200" dirty="0">
            <a:solidFill>
              <a:srgbClr val="FF0000"/>
            </a:solidFill>
          </a:endParaRPr>
        </a:p>
      </dsp:txBody>
      <dsp:txXfrm>
        <a:off x="3262930" y="3211420"/>
        <a:ext cx="3296863" cy="120066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4D48B-43CD-4E89-8F12-BB1104B99BAE}">
      <dsp:nvSpPr>
        <dsp:cNvPr id="0" name=""/>
        <dsp:cNvSpPr/>
      </dsp:nvSpPr>
      <dsp:spPr>
        <a:xfrm>
          <a:off x="0" y="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PROFETAS</a:t>
          </a:r>
          <a:endParaRPr lang="es-MX" sz="3900" kern="1200" dirty="0"/>
        </a:p>
      </dsp:txBody>
      <dsp:txXfrm>
        <a:off x="1098749" y="0"/>
        <a:ext cx="3830472" cy="1129055"/>
      </dsp:txXfrm>
    </dsp:sp>
    <dsp:sp modelId="{E6EACDDD-6BA0-4198-AC1F-D51B3F4A22B2}">
      <dsp:nvSpPr>
        <dsp:cNvPr id="0" name=""/>
        <dsp:cNvSpPr/>
      </dsp:nvSpPr>
      <dsp:spPr>
        <a:xfrm>
          <a:off x="112905" y="112905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DBB-59F0-43FA-B684-25D52786B5CC}">
      <dsp:nvSpPr>
        <dsp:cNvPr id="0" name=""/>
        <dsp:cNvSpPr/>
      </dsp:nvSpPr>
      <dsp:spPr>
        <a:xfrm>
          <a:off x="0" y="124196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SACERDOTES</a:t>
          </a:r>
          <a:endParaRPr lang="es-MX" sz="3900" kern="1200" dirty="0"/>
        </a:p>
      </dsp:txBody>
      <dsp:txXfrm>
        <a:off x="1098749" y="1241960"/>
        <a:ext cx="3830472" cy="1129055"/>
      </dsp:txXfrm>
    </dsp:sp>
    <dsp:sp modelId="{612A833D-93FB-4D45-995C-B949FB56ECA9}">
      <dsp:nvSpPr>
        <dsp:cNvPr id="0" name=""/>
        <dsp:cNvSpPr/>
      </dsp:nvSpPr>
      <dsp:spPr>
        <a:xfrm>
          <a:off x="112905" y="1354866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E1EF8-3798-498C-9179-2A2D83C58660}">
      <dsp:nvSpPr>
        <dsp:cNvPr id="0" name=""/>
        <dsp:cNvSpPr/>
      </dsp:nvSpPr>
      <dsp:spPr>
        <a:xfrm>
          <a:off x="0" y="2483921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REYES</a:t>
          </a:r>
          <a:endParaRPr lang="es-MX" sz="3900" kern="1200" dirty="0"/>
        </a:p>
      </dsp:txBody>
      <dsp:txXfrm>
        <a:off x="1098749" y="2483921"/>
        <a:ext cx="3830472" cy="1129055"/>
      </dsp:txXfrm>
    </dsp:sp>
    <dsp:sp modelId="{26D817FF-8129-48DC-8B80-474D243D01AA}">
      <dsp:nvSpPr>
        <dsp:cNvPr id="0" name=""/>
        <dsp:cNvSpPr/>
      </dsp:nvSpPr>
      <dsp:spPr>
        <a:xfrm>
          <a:off x="112905" y="259682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9BE02-2397-4995-AF43-D2EFFBDC5048}">
      <dsp:nvSpPr>
        <dsp:cNvPr id="0" name=""/>
        <dsp:cNvSpPr/>
      </dsp:nvSpPr>
      <dsp:spPr>
        <a:xfrm>
          <a:off x="0" y="3725882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PASTORES</a:t>
          </a:r>
          <a:endParaRPr lang="es-MX" sz="3900" kern="1200" dirty="0"/>
        </a:p>
      </dsp:txBody>
      <dsp:txXfrm>
        <a:off x="1098749" y="3725882"/>
        <a:ext cx="3830472" cy="1129055"/>
      </dsp:txXfrm>
    </dsp:sp>
    <dsp:sp modelId="{E28802B5-08B0-4715-A5F2-F8B36BFD09B4}">
      <dsp:nvSpPr>
        <dsp:cNvPr id="0" name=""/>
        <dsp:cNvSpPr/>
      </dsp:nvSpPr>
      <dsp:spPr>
        <a:xfrm>
          <a:off x="112905" y="383878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B4DEEE-991E-4B49-91D6-57D7547AD8D6}">
      <dsp:nvSpPr>
        <dsp:cNvPr id="0" name=""/>
        <dsp:cNvSpPr/>
      </dsp:nvSpPr>
      <dsp:spPr>
        <a:xfrm>
          <a:off x="3437" y="1984736"/>
          <a:ext cx="2067222" cy="72210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>
              <a:solidFill>
                <a:srgbClr val="FF0000"/>
              </a:solidFill>
            </a:rPr>
            <a:t>1er. período</a:t>
          </a:r>
          <a:endParaRPr lang="es-MX" sz="1900" kern="1200" dirty="0">
            <a:solidFill>
              <a:srgbClr val="FF0000"/>
            </a:solidFill>
          </a:endParaRPr>
        </a:p>
      </dsp:txBody>
      <dsp:txXfrm>
        <a:off x="3437" y="1984736"/>
        <a:ext cx="2067222" cy="722101"/>
      </dsp:txXfrm>
    </dsp:sp>
    <dsp:sp modelId="{9F912B3A-2088-463F-9F05-CD886C2B28AD}">
      <dsp:nvSpPr>
        <dsp:cNvPr id="0" name=""/>
        <dsp:cNvSpPr/>
      </dsp:nvSpPr>
      <dsp:spPr>
        <a:xfrm>
          <a:off x="3437" y="2575856"/>
          <a:ext cx="2067222" cy="2154554"/>
        </a:xfrm>
        <a:prstGeom prst="rect">
          <a:avLst/>
        </a:prstGeom>
        <a:solidFill>
          <a:srgbClr val="40C61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>
              <a:solidFill>
                <a:srgbClr val="FFFF00"/>
              </a:solidFill>
            </a:rPr>
            <a:t>Evangelización y pre-catecumenado. (RICA, 9-13).</a:t>
          </a:r>
          <a:endParaRPr lang="es-MX" sz="1800" kern="1200" dirty="0">
            <a:solidFill>
              <a:srgbClr val="FFFF00"/>
            </a:solidFill>
          </a:endParaRPr>
        </a:p>
      </dsp:txBody>
      <dsp:txXfrm>
        <a:off x="3437" y="2575856"/>
        <a:ext cx="2067222" cy="2154554"/>
      </dsp:txXfrm>
    </dsp:sp>
    <dsp:sp modelId="{66636E27-4245-4377-9354-B5E5FA64287E}">
      <dsp:nvSpPr>
        <dsp:cNvPr id="0" name=""/>
        <dsp:cNvSpPr/>
      </dsp:nvSpPr>
      <dsp:spPr>
        <a:xfrm>
          <a:off x="2360071" y="2050227"/>
          <a:ext cx="2067222" cy="547200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2º. período</a:t>
          </a:r>
          <a:endParaRPr lang="es-MX" sz="1900" kern="1200" dirty="0"/>
        </a:p>
      </dsp:txBody>
      <dsp:txXfrm>
        <a:off x="2360071" y="2050227"/>
        <a:ext cx="2067222" cy="547200"/>
      </dsp:txXfrm>
    </dsp:sp>
    <dsp:sp modelId="{A5C34B64-E93A-4E6C-9342-AE3E1AE6D068}">
      <dsp:nvSpPr>
        <dsp:cNvPr id="0" name=""/>
        <dsp:cNvSpPr/>
      </dsp:nvSpPr>
      <dsp:spPr>
        <a:xfrm>
          <a:off x="2360071" y="2597427"/>
          <a:ext cx="2067222" cy="2067492"/>
        </a:xfrm>
        <a:prstGeom prst="rect">
          <a:avLst/>
        </a:prstGeom>
        <a:solidFill>
          <a:schemeClr val="accent3"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/>
            <a:t>El catecumenado propiamente dicho (</a:t>
          </a:r>
          <a:r>
            <a:rPr lang="es-MX" sz="1900" i="1" kern="1200" dirty="0" smtClean="0"/>
            <a:t>RICA 14- 20</a:t>
          </a:r>
          <a:r>
            <a:rPr lang="es-MX" sz="1900" kern="1200" dirty="0" smtClean="0"/>
            <a:t>).</a:t>
          </a:r>
          <a:endParaRPr lang="es-MX" sz="1900" kern="1200" dirty="0"/>
        </a:p>
      </dsp:txBody>
      <dsp:txXfrm>
        <a:off x="2360071" y="2597427"/>
        <a:ext cx="2067222" cy="2067492"/>
      </dsp:txXfrm>
    </dsp:sp>
    <dsp:sp modelId="{7A75E4D8-9136-4A3D-94EE-4C38BB3D46BC}">
      <dsp:nvSpPr>
        <dsp:cNvPr id="0" name=""/>
        <dsp:cNvSpPr/>
      </dsp:nvSpPr>
      <dsp:spPr>
        <a:xfrm>
          <a:off x="4716705" y="2050227"/>
          <a:ext cx="2067222" cy="547200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3er. período</a:t>
          </a:r>
          <a:endParaRPr lang="es-MX" sz="1900" kern="1200" dirty="0"/>
        </a:p>
      </dsp:txBody>
      <dsp:txXfrm>
        <a:off x="4716705" y="2050227"/>
        <a:ext cx="2067222" cy="547200"/>
      </dsp:txXfrm>
    </dsp:sp>
    <dsp:sp modelId="{5975846D-C937-4DC1-9FEA-126050E4E71E}">
      <dsp:nvSpPr>
        <dsp:cNvPr id="0" name=""/>
        <dsp:cNvSpPr/>
      </dsp:nvSpPr>
      <dsp:spPr>
        <a:xfrm>
          <a:off x="4716705" y="2597427"/>
          <a:ext cx="2067222" cy="2067492"/>
        </a:xfrm>
        <a:prstGeom prst="rect">
          <a:avLst/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/>
            <a:t>De purificación e iluminación. </a:t>
          </a:r>
          <a:r>
            <a:rPr lang="es-MX" sz="1900" i="1" kern="1200" dirty="0" smtClean="0"/>
            <a:t>RICA 21- 26</a:t>
          </a:r>
          <a:r>
            <a:rPr lang="es-MX" sz="1900" kern="1200" dirty="0" smtClean="0"/>
            <a:t>). </a:t>
          </a:r>
          <a:endParaRPr lang="es-MX" sz="1900" kern="1200" dirty="0"/>
        </a:p>
      </dsp:txBody>
      <dsp:txXfrm>
        <a:off x="4716705" y="2597427"/>
        <a:ext cx="2067222" cy="2067492"/>
      </dsp:txXfrm>
    </dsp:sp>
    <dsp:sp modelId="{2D6F5DE7-07D7-4C76-B257-3870DEFD67B5}">
      <dsp:nvSpPr>
        <dsp:cNvPr id="0" name=""/>
        <dsp:cNvSpPr/>
      </dsp:nvSpPr>
      <dsp:spPr>
        <a:xfrm>
          <a:off x="7073339" y="2050227"/>
          <a:ext cx="2067222" cy="547200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4º. período</a:t>
          </a:r>
          <a:endParaRPr lang="es-MX" sz="1900" kern="1200" dirty="0"/>
        </a:p>
      </dsp:txBody>
      <dsp:txXfrm>
        <a:off x="7073339" y="2050227"/>
        <a:ext cx="2067222" cy="547200"/>
      </dsp:txXfrm>
    </dsp:sp>
    <dsp:sp modelId="{46B1A3B1-227A-4F73-9990-247F506FB76A}">
      <dsp:nvSpPr>
        <dsp:cNvPr id="0" name=""/>
        <dsp:cNvSpPr/>
      </dsp:nvSpPr>
      <dsp:spPr>
        <a:xfrm>
          <a:off x="7073339" y="2597427"/>
          <a:ext cx="2067222" cy="2067492"/>
        </a:xfrm>
        <a:prstGeom prst="rect">
          <a:avLst/>
        </a:prstGeom>
        <a:solidFill>
          <a:srgbClr val="F5C1E7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900" kern="1200" dirty="0" smtClean="0"/>
            <a:t>La </a:t>
          </a:r>
          <a:r>
            <a:rPr lang="es-MX" sz="1900" kern="1200" dirty="0" err="1" smtClean="0"/>
            <a:t>mistagogía</a:t>
          </a:r>
          <a:r>
            <a:rPr lang="es-MX" sz="1900" kern="1200" dirty="0" smtClean="0"/>
            <a:t> o etapa post-sacramental. (</a:t>
          </a:r>
          <a:r>
            <a:rPr lang="es-MX" sz="1900" i="1" kern="1200" dirty="0" smtClean="0"/>
            <a:t>RICA 37-40;235-239</a:t>
          </a:r>
          <a:r>
            <a:rPr lang="es-MX" sz="1900" kern="1200" dirty="0" smtClean="0"/>
            <a:t>)</a:t>
          </a:r>
          <a:endParaRPr lang="es-MX" sz="1900" kern="1200" dirty="0"/>
        </a:p>
      </dsp:txBody>
      <dsp:txXfrm>
        <a:off x="7073339" y="2597427"/>
        <a:ext cx="2067222" cy="2067492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BA1EBD-A0B4-4477-812F-3C662C0B7147}">
      <dsp:nvSpPr>
        <dsp:cNvPr id="0" name=""/>
        <dsp:cNvSpPr/>
      </dsp:nvSpPr>
      <dsp:spPr>
        <a:xfrm>
          <a:off x="3896846" y="779726"/>
          <a:ext cx="601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1790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500" kern="1200">
            <a:solidFill>
              <a:srgbClr val="FFFF00"/>
            </a:solidFill>
          </a:endParaRPr>
        </a:p>
      </dsp:txBody>
      <dsp:txXfrm>
        <a:off x="4181932" y="822284"/>
        <a:ext cx="31619" cy="6323"/>
      </dsp:txXfrm>
    </dsp:sp>
    <dsp:sp modelId="{F32059E1-0222-4F65-8802-F15873987DA2}">
      <dsp:nvSpPr>
        <dsp:cNvPr id="0" name=""/>
        <dsp:cNvSpPr/>
      </dsp:nvSpPr>
      <dsp:spPr>
        <a:xfrm>
          <a:off x="1149120" y="588"/>
          <a:ext cx="2749525" cy="164971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ln/>
              <a:solidFill>
                <a:srgbClr val="FFFF00"/>
              </a:solidFill>
            </a:rPr>
            <a:t>CARIDAD</a:t>
          </a:r>
          <a:endParaRPr lang="es-ES_tradnl" sz="2800" b="1" kern="1200" dirty="0">
            <a:ln/>
            <a:solidFill>
              <a:srgbClr val="FFFF00"/>
            </a:solidFill>
          </a:endParaRPr>
        </a:p>
      </dsp:txBody>
      <dsp:txXfrm>
        <a:off x="1149120" y="588"/>
        <a:ext cx="2749525" cy="1649715"/>
      </dsp:txXfrm>
    </dsp:sp>
    <dsp:sp modelId="{9A2E6027-A083-48C5-AF8E-644F94B6B8D6}">
      <dsp:nvSpPr>
        <dsp:cNvPr id="0" name=""/>
        <dsp:cNvSpPr/>
      </dsp:nvSpPr>
      <dsp:spPr>
        <a:xfrm>
          <a:off x="2523883" y="1648504"/>
          <a:ext cx="3381916" cy="601790"/>
        </a:xfrm>
        <a:custGeom>
          <a:avLst/>
          <a:gdLst/>
          <a:ahLst/>
          <a:cxnLst/>
          <a:rect l="0" t="0" r="0" b="0"/>
          <a:pathLst>
            <a:path>
              <a:moveTo>
                <a:pt x="3381916" y="0"/>
              </a:moveTo>
              <a:lnTo>
                <a:pt x="3381916" y="317995"/>
              </a:lnTo>
              <a:lnTo>
                <a:pt x="0" y="317995"/>
              </a:lnTo>
              <a:lnTo>
                <a:pt x="0" y="60179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500" kern="1200">
            <a:solidFill>
              <a:srgbClr val="FFFF00"/>
            </a:solidFill>
          </a:endParaRPr>
        </a:p>
      </dsp:txBody>
      <dsp:txXfrm>
        <a:off x="4128828" y="1946237"/>
        <a:ext cx="172026" cy="6323"/>
      </dsp:txXfrm>
    </dsp:sp>
    <dsp:sp modelId="{02287944-134B-486A-BCBA-B4F4C19598F2}">
      <dsp:nvSpPr>
        <dsp:cNvPr id="0" name=""/>
        <dsp:cNvSpPr/>
      </dsp:nvSpPr>
      <dsp:spPr>
        <a:xfrm>
          <a:off x="4531037" y="588"/>
          <a:ext cx="2749525" cy="164971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3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3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TESTIMONIO</a:t>
          </a:r>
          <a:endParaRPr lang="es-ES_tradnl" sz="2100" kern="1200" dirty="0"/>
        </a:p>
      </dsp:txBody>
      <dsp:txXfrm>
        <a:off x="4531037" y="588"/>
        <a:ext cx="2749525" cy="1649715"/>
      </dsp:txXfrm>
    </dsp:sp>
    <dsp:sp modelId="{801FB043-5CEA-40B3-9804-395733423E6F}">
      <dsp:nvSpPr>
        <dsp:cNvPr id="0" name=""/>
        <dsp:cNvSpPr/>
      </dsp:nvSpPr>
      <dsp:spPr>
        <a:xfrm>
          <a:off x="3896846" y="3061833"/>
          <a:ext cx="601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1790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500" kern="1200">
            <a:solidFill>
              <a:srgbClr val="FFFF00"/>
            </a:solidFill>
          </a:endParaRPr>
        </a:p>
      </dsp:txBody>
      <dsp:txXfrm>
        <a:off x="4181932" y="3104391"/>
        <a:ext cx="31619" cy="6323"/>
      </dsp:txXfrm>
    </dsp:sp>
    <dsp:sp modelId="{36C2E6C9-467F-4A5A-BBD4-9066B65367DF}">
      <dsp:nvSpPr>
        <dsp:cNvPr id="0" name=""/>
        <dsp:cNvSpPr/>
      </dsp:nvSpPr>
      <dsp:spPr>
        <a:xfrm>
          <a:off x="1149120" y="2282695"/>
          <a:ext cx="2749525" cy="164971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PRIMER ANUNCIO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CONVERSIÓN</a:t>
          </a:r>
          <a:endParaRPr lang="es-ES_tradnl" sz="2100" kern="1200" dirty="0"/>
        </a:p>
      </dsp:txBody>
      <dsp:txXfrm>
        <a:off x="1149120" y="2282695"/>
        <a:ext cx="2749525" cy="1649715"/>
      </dsp:txXfrm>
    </dsp:sp>
    <dsp:sp modelId="{81FC03CE-166B-4474-90A7-F80B07E24180}">
      <dsp:nvSpPr>
        <dsp:cNvPr id="0" name=""/>
        <dsp:cNvSpPr/>
      </dsp:nvSpPr>
      <dsp:spPr>
        <a:xfrm>
          <a:off x="2523883" y="3930610"/>
          <a:ext cx="3381916" cy="601790"/>
        </a:xfrm>
        <a:custGeom>
          <a:avLst/>
          <a:gdLst/>
          <a:ahLst/>
          <a:cxnLst/>
          <a:rect l="0" t="0" r="0" b="0"/>
          <a:pathLst>
            <a:path>
              <a:moveTo>
                <a:pt x="3381916" y="0"/>
              </a:moveTo>
              <a:lnTo>
                <a:pt x="3381916" y="317995"/>
              </a:lnTo>
              <a:lnTo>
                <a:pt x="0" y="317995"/>
              </a:lnTo>
              <a:lnTo>
                <a:pt x="0" y="60179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500" kern="1200">
            <a:solidFill>
              <a:srgbClr val="FFFF00"/>
            </a:solidFill>
          </a:endParaRPr>
        </a:p>
      </dsp:txBody>
      <dsp:txXfrm>
        <a:off x="4128828" y="4228344"/>
        <a:ext cx="172026" cy="6323"/>
      </dsp:txXfrm>
    </dsp:sp>
    <dsp:sp modelId="{1267B04C-DB87-4A37-A689-32EB51E1C4E8}">
      <dsp:nvSpPr>
        <dsp:cNvPr id="0" name=""/>
        <dsp:cNvSpPr/>
      </dsp:nvSpPr>
      <dsp:spPr>
        <a:xfrm>
          <a:off x="4531037" y="2282695"/>
          <a:ext cx="2749525" cy="164971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5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5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INICIO EN FE Y VIDA CRISTIANA</a:t>
          </a:r>
          <a:endParaRPr lang="es-ES_tradnl" sz="2100" kern="1200" dirty="0"/>
        </a:p>
      </dsp:txBody>
      <dsp:txXfrm>
        <a:off x="4531037" y="2282695"/>
        <a:ext cx="2749525" cy="1649715"/>
      </dsp:txXfrm>
    </dsp:sp>
    <dsp:sp modelId="{810BA972-828C-48AD-AB8B-6C231DD449E4}">
      <dsp:nvSpPr>
        <dsp:cNvPr id="0" name=""/>
        <dsp:cNvSpPr/>
      </dsp:nvSpPr>
      <dsp:spPr>
        <a:xfrm>
          <a:off x="3896846" y="5343939"/>
          <a:ext cx="60179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01790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500" kern="1200">
            <a:solidFill>
              <a:srgbClr val="FFFF00"/>
            </a:solidFill>
          </a:endParaRPr>
        </a:p>
      </dsp:txBody>
      <dsp:txXfrm>
        <a:off x="4181932" y="5386497"/>
        <a:ext cx="31619" cy="6323"/>
      </dsp:txXfrm>
    </dsp:sp>
    <dsp:sp modelId="{AA31947D-D653-4E2B-BF30-96F4FEAE591E}">
      <dsp:nvSpPr>
        <dsp:cNvPr id="0" name=""/>
        <dsp:cNvSpPr/>
      </dsp:nvSpPr>
      <dsp:spPr>
        <a:xfrm>
          <a:off x="1149120" y="4564801"/>
          <a:ext cx="2749525" cy="164971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6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6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COMUNIÓN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-FE – SACRAMENTOS-CARIDAD</a:t>
          </a:r>
        </a:p>
      </dsp:txBody>
      <dsp:txXfrm>
        <a:off x="1149120" y="4564801"/>
        <a:ext cx="2749525" cy="1649715"/>
      </dsp:txXfrm>
    </dsp:sp>
    <dsp:sp modelId="{2DED81F2-BDE6-4834-8B04-7E04DEEB6D85}">
      <dsp:nvSpPr>
        <dsp:cNvPr id="0" name=""/>
        <dsp:cNvSpPr/>
      </dsp:nvSpPr>
      <dsp:spPr>
        <a:xfrm>
          <a:off x="4531037" y="4564801"/>
          <a:ext cx="2749525" cy="164971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solidFill>
                <a:srgbClr val="FFFF00"/>
              </a:solidFill>
            </a:rPr>
            <a:t>MISIÓN</a:t>
          </a:r>
          <a:endParaRPr lang="es-ES_tradnl" sz="2800" b="1" kern="1200" dirty="0">
            <a:solidFill>
              <a:srgbClr val="FFFF00"/>
            </a:solidFill>
          </a:endParaRPr>
        </a:p>
      </dsp:txBody>
      <dsp:txXfrm>
        <a:off x="4531037" y="4564801"/>
        <a:ext cx="2749525" cy="1649715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4D48B-43CD-4E89-8F12-BB1104B99BAE}">
      <dsp:nvSpPr>
        <dsp:cNvPr id="0" name=""/>
        <dsp:cNvSpPr/>
      </dsp:nvSpPr>
      <dsp:spPr>
        <a:xfrm>
          <a:off x="0" y="0"/>
          <a:ext cx="4929222" cy="1245281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>
              <a:solidFill>
                <a:srgbClr val="FF0000"/>
              </a:solidFill>
            </a:rPr>
            <a:t>1. El conocimiento del misterio de Cristo y de su Iglesia.</a:t>
          </a:r>
          <a:endParaRPr lang="es-MX" sz="2500" kern="1200" dirty="0">
            <a:solidFill>
              <a:srgbClr val="FF0000"/>
            </a:solidFill>
          </a:endParaRPr>
        </a:p>
      </dsp:txBody>
      <dsp:txXfrm>
        <a:off x="1110372" y="0"/>
        <a:ext cx="3818849" cy="1245281"/>
      </dsp:txXfrm>
    </dsp:sp>
    <dsp:sp modelId="{E6EACDDD-6BA0-4198-AC1F-D51B3F4A22B2}">
      <dsp:nvSpPr>
        <dsp:cNvPr id="0" name=""/>
        <dsp:cNvSpPr/>
      </dsp:nvSpPr>
      <dsp:spPr>
        <a:xfrm>
          <a:off x="124528" y="124528"/>
          <a:ext cx="985844" cy="996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DBB-59F0-43FA-B684-25D52786B5CC}">
      <dsp:nvSpPr>
        <dsp:cNvPr id="0" name=""/>
        <dsp:cNvSpPr/>
      </dsp:nvSpPr>
      <dsp:spPr>
        <a:xfrm>
          <a:off x="0" y="1369809"/>
          <a:ext cx="4929222" cy="124528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2. La experiencia religiosa genuina </a:t>
          </a:r>
          <a:endParaRPr lang="es-MX" sz="2500" kern="1200" dirty="0"/>
        </a:p>
      </dsp:txBody>
      <dsp:txXfrm>
        <a:off x="1110372" y="1369809"/>
        <a:ext cx="3818849" cy="1245281"/>
      </dsp:txXfrm>
    </dsp:sp>
    <dsp:sp modelId="{612A833D-93FB-4D45-995C-B949FB56ECA9}">
      <dsp:nvSpPr>
        <dsp:cNvPr id="0" name=""/>
        <dsp:cNvSpPr/>
      </dsp:nvSpPr>
      <dsp:spPr>
        <a:xfrm>
          <a:off x="124528" y="1494337"/>
          <a:ext cx="985844" cy="996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E1EF8-3798-498C-9179-2A2D83C58660}">
      <dsp:nvSpPr>
        <dsp:cNvPr id="0" name=""/>
        <dsp:cNvSpPr/>
      </dsp:nvSpPr>
      <dsp:spPr>
        <a:xfrm>
          <a:off x="0" y="2739619"/>
          <a:ext cx="4929222" cy="124528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3. En la vida evangélica</a:t>
          </a:r>
          <a:endParaRPr lang="es-MX" sz="2500" kern="1200" dirty="0"/>
        </a:p>
      </dsp:txBody>
      <dsp:txXfrm>
        <a:off x="1110372" y="2739619"/>
        <a:ext cx="3818849" cy="1245281"/>
      </dsp:txXfrm>
    </dsp:sp>
    <dsp:sp modelId="{26D817FF-8129-48DC-8B80-474D243D01AA}">
      <dsp:nvSpPr>
        <dsp:cNvPr id="0" name=""/>
        <dsp:cNvSpPr/>
      </dsp:nvSpPr>
      <dsp:spPr>
        <a:xfrm>
          <a:off x="124528" y="2864147"/>
          <a:ext cx="985844" cy="996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9BE02-2397-4995-AF43-D2EFFBDC5048}">
      <dsp:nvSpPr>
        <dsp:cNvPr id="0" name=""/>
        <dsp:cNvSpPr/>
      </dsp:nvSpPr>
      <dsp:spPr>
        <a:xfrm>
          <a:off x="0" y="4109429"/>
          <a:ext cx="4929222" cy="124528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b="1" kern="1200" dirty="0" smtClean="0">
              <a:solidFill>
                <a:srgbClr val="C00000"/>
              </a:solidFill>
            </a:rPr>
            <a:t>4. En el compromiso apostólico misionero.</a:t>
          </a:r>
          <a:endParaRPr lang="es-MX" sz="2500" b="1" kern="1200" dirty="0">
            <a:solidFill>
              <a:srgbClr val="C00000"/>
            </a:solidFill>
          </a:endParaRPr>
        </a:p>
      </dsp:txBody>
      <dsp:txXfrm>
        <a:off x="1110372" y="4109429"/>
        <a:ext cx="3818849" cy="1245281"/>
      </dsp:txXfrm>
    </dsp:sp>
    <dsp:sp modelId="{E28802B5-08B0-4715-A5F2-F8B36BFD09B4}">
      <dsp:nvSpPr>
        <dsp:cNvPr id="0" name=""/>
        <dsp:cNvSpPr/>
      </dsp:nvSpPr>
      <dsp:spPr>
        <a:xfrm>
          <a:off x="124528" y="4233957"/>
          <a:ext cx="985844" cy="996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4A0007-353B-4DAB-B4BB-E571BD9D83A3}">
      <dsp:nvSpPr>
        <dsp:cNvPr id="0" name=""/>
        <dsp:cNvSpPr/>
      </dsp:nvSpPr>
      <dsp:spPr>
        <a:xfrm>
          <a:off x="0" y="0"/>
          <a:ext cx="7143800" cy="178594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FF00"/>
              </a:solidFill>
            </a:rPr>
            <a:t>1. Cumpla las cuatro características de inspiración </a:t>
          </a:r>
          <a:r>
            <a:rPr lang="es-ES" sz="3600" kern="1200" dirty="0" err="1" smtClean="0">
              <a:solidFill>
                <a:srgbClr val="FFFF00"/>
              </a:solidFill>
            </a:rPr>
            <a:t>catecumenal</a:t>
          </a:r>
          <a:r>
            <a:rPr lang="es-ES" sz="3600" kern="1200" dirty="0" smtClean="0">
              <a:solidFill>
                <a:srgbClr val="FFFF00"/>
              </a:solidFill>
            </a:rPr>
            <a:t>.</a:t>
          </a:r>
          <a:endParaRPr lang="es-MX" sz="3600" kern="1200" dirty="0">
            <a:solidFill>
              <a:srgbClr val="FFFF00"/>
            </a:solidFill>
          </a:endParaRPr>
        </a:p>
      </dsp:txBody>
      <dsp:txXfrm>
        <a:off x="1607355" y="0"/>
        <a:ext cx="5536445" cy="1785949"/>
      </dsp:txXfrm>
    </dsp:sp>
    <dsp:sp modelId="{415AF2C7-65E7-4B72-9590-92BEE28731E6}">
      <dsp:nvSpPr>
        <dsp:cNvPr id="0" name=""/>
        <dsp:cNvSpPr/>
      </dsp:nvSpPr>
      <dsp:spPr>
        <a:xfrm>
          <a:off x="178595" y="178594"/>
          <a:ext cx="1428760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3B8F2-94F1-4EF8-A165-C8D9B4FE43CE}">
      <dsp:nvSpPr>
        <dsp:cNvPr id="0" name=""/>
        <dsp:cNvSpPr/>
      </dsp:nvSpPr>
      <dsp:spPr>
        <a:xfrm>
          <a:off x="0" y="1964544"/>
          <a:ext cx="7143800" cy="1785949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0000"/>
              </a:solidFill>
            </a:rPr>
            <a:t>2. Que abarque a toda la persona</a:t>
          </a:r>
          <a:endParaRPr lang="es-MX" sz="3600" kern="1200" dirty="0">
            <a:solidFill>
              <a:srgbClr val="FF0000"/>
            </a:solidFill>
          </a:endParaRPr>
        </a:p>
      </dsp:txBody>
      <dsp:txXfrm>
        <a:off x="1607355" y="1964544"/>
        <a:ext cx="5536445" cy="1785949"/>
      </dsp:txXfrm>
    </dsp:sp>
    <dsp:sp modelId="{DBCB56F3-CFF3-441B-ACDF-EF383823C260}">
      <dsp:nvSpPr>
        <dsp:cNvPr id="0" name=""/>
        <dsp:cNvSpPr/>
      </dsp:nvSpPr>
      <dsp:spPr>
        <a:xfrm>
          <a:off x="178595" y="2143139"/>
          <a:ext cx="1428760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FA2B3-4B9F-49C5-BEB8-649115700894}">
      <dsp:nvSpPr>
        <dsp:cNvPr id="0" name=""/>
        <dsp:cNvSpPr/>
      </dsp:nvSpPr>
      <dsp:spPr>
        <a:xfrm>
          <a:off x="0" y="3929089"/>
          <a:ext cx="7143800" cy="17859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3. Vivan, profundicen y celebren los sacramentos. </a:t>
          </a:r>
          <a:endParaRPr lang="es-MX" sz="3600" kern="1200" dirty="0"/>
        </a:p>
      </dsp:txBody>
      <dsp:txXfrm>
        <a:off x="1607355" y="3929089"/>
        <a:ext cx="5536445" cy="1785949"/>
      </dsp:txXfrm>
    </dsp:sp>
    <dsp:sp modelId="{DA50397A-D261-4AF5-826B-17A00C51E9ED}">
      <dsp:nvSpPr>
        <dsp:cNvPr id="0" name=""/>
        <dsp:cNvSpPr/>
      </dsp:nvSpPr>
      <dsp:spPr>
        <a:xfrm>
          <a:off x="178595" y="4107684"/>
          <a:ext cx="1428760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3C8DEB-10B5-4A53-B839-761223739404}">
      <dsp:nvSpPr>
        <dsp:cNvPr id="0" name=""/>
        <dsp:cNvSpPr/>
      </dsp:nvSpPr>
      <dsp:spPr>
        <a:xfrm rot="5400000">
          <a:off x="-361576" y="1736281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F85033-C719-4283-BB5D-A4ADF990FC37}">
      <dsp:nvSpPr>
        <dsp:cNvPr id="0" name=""/>
        <dsp:cNvSpPr/>
      </dsp:nvSpPr>
      <dsp:spPr>
        <a:xfrm>
          <a:off x="3952" y="712548"/>
          <a:ext cx="2144884" cy="12869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98000"/>
                <a:shade val="25000"/>
                <a:satMod val="250000"/>
              </a:schemeClr>
            </a:gs>
            <a:gs pos="68000">
              <a:schemeClr val="accent5">
                <a:tint val="86000"/>
                <a:satMod val="115000"/>
              </a:schemeClr>
            </a:gs>
            <a:gs pos="100000">
              <a:schemeClr val="accent5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5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5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No practicantes</a:t>
          </a:r>
          <a:endParaRPr lang="es-MX" sz="2200" kern="1200" dirty="0"/>
        </a:p>
      </dsp:txBody>
      <dsp:txXfrm>
        <a:off x="3952" y="712548"/>
        <a:ext cx="2144884" cy="1286930"/>
      </dsp:txXfrm>
    </dsp:sp>
    <dsp:sp modelId="{8CFA3D14-0816-4F4E-9A3F-BDAA71FAB48C}">
      <dsp:nvSpPr>
        <dsp:cNvPr id="0" name=""/>
        <dsp:cNvSpPr/>
      </dsp:nvSpPr>
      <dsp:spPr>
        <a:xfrm rot="5400000">
          <a:off x="-361576" y="3344944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86F7A-B929-4173-A3EB-C41FB5CBFF9A}">
      <dsp:nvSpPr>
        <dsp:cNvPr id="0" name=""/>
        <dsp:cNvSpPr/>
      </dsp:nvSpPr>
      <dsp:spPr>
        <a:xfrm>
          <a:off x="3952" y="2321211"/>
          <a:ext cx="2144884" cy="12869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98000"/>
                <a:shade val="25000"/>
                <a:satMod val="250000"/>
              </a:schemeClr>
            </a:gs>
            <a:gs pos="68000">
              <a:schemeClr val="accent3">
                <a:tint val="86000"/>
                <a:satMod val="115000"/>
              </a:schemeClr>
            </a:gs>
            <a:gs pos="100000">
              <a:schemeClr val="accent3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3">
              <a:shade val="50000"/>
              <a:satMod val="103000"/>
            </a:schemeClr>
          </a:solidFill>
          <a:prstDash val="solid"/>
        </a:ln>
        <a:effectLst>
          <a:outerShdw blurRad="57150" dist="38100" dir="5400000" algn="ctr" rotWithShape="0">
            <a:schemeClr val="accent3">
              <a:shade val="9000"/>
              <a:satMod val="105000"/>
              <a:alpha val="48000"/>
            </a:scheme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Catequesis sólo para niños</a:t>
          </a:r>
          <a:endParaRPr lang="es-MX" sz="2200" kern="1200" dirty="0"/>
        </a:p>
      </dsp:txBody>
      <dsp:txXfrm>
        <a:off x="3952" y="2321211"/>
        <a:ext cx="2144884" cy="1286930"/>
      </dsp:txXfrm>
    </dsp:sp>
    <dsp:sp modelId="{436F0969-7F0D-4E73-8D61-629BB67A554D}">
      <dsp:nvSpPr>
        <dsp:cNvPr id="0" name=""/>
        <dsp:cNvSpPr/>
      </dsp:nvSpPr>
      <dsp:spPr>
        <a:xfrm>
          <a:off x="442755" y="4149276"/>
          <a:ext cx="2842869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AD618-BCF9-49DF-92E1-1551C0F4B13B}">
      <dsp:nvSpPr>
        <dsp:cNvPr id="0" name=""/>
        <dsp:cNvSpPr/>
      </dsp:nvSpPr>
      <dsp:spPr>
        <a:xfrm>
          <a:off x="3952" y="3929874"/>
          <a:ext cx="2144884" cy="128693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Comunión se convierte en excomunión</a:t>
          </a:r>
          <a:endParaRPr lang="es-MX" sz="2200" kern="1200" dirty="0"/>
        </a:p>
      </dsp:txBody>
      <dsp:txXfrm>
        <a:off x="3952" y="3929874"/>
        <a:ext cx="2144884" cy="1286930"/>
      </dsp:txXfrm>
    </dsp:sp>
    <dsp:sp modelId="{1FB32D73-FE27-45B8-8E29-97A91D137E54}">
      <dsp:nvSpPr>
        <dsp:cNvPr id="0" name=""/>
        <dsp:cNvSpPr/>
      </dsp:nvSpPr>
      <dsp:spPr>
        <a:xfrm rot="16200000">
          <a:off x="2491119" y="3344944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B8A60-C58D-41D0-A268-082A2E901C03}">
      <dsp:nvSpPr>
        <dsp:cNvPr id="0" name=""/>
        <dsp:cNvSpPr/>
      </dsp:nvSpPr>
      <dsp:spPr>
        <a:xfrm>
          <a:off x="2856647" y="3929874"/>
          <a:ext cx="2144884" cy="1286930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C00000"/>
              </a:solidFill>
            </a:rPr>
            <a:t>Diversidad con dispersión</a:t>
          </a:r>
          <a:endParaRPr lang="es-MX" sz="2200" kern="1200" dirty="0">
            <a:solidFill>
              <a:srgbClr val="C00000"/>
            </a:solidFill>
          </a:endParaRPr>
        </a:p>
      </dsp:txBody>
      <dsp:txXfrm>
        <a:off x="2856647" y="3929874"/>
        <a:ext cx="2144884" cy="1286930"/>
      </dsp:txXfrm>
    </dsp:sp>
    <dsp:sp modelId="{68195F5A-103C-48DE-82FE-C231024FA0DF}">
      <dsp:nvSpPr>
        <dsp:cNvPr id="0" name=""/>
        <dsp:cNvSpPr/>
      </dsp:nvSpPr>
      <dsp:spPr>
        <a:xfrm rot="16200000">
          <a:off x="2491119" y="1736281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932E7-31F5-4F95-A8E9-2F3F68767211}">
      <dsp:nvSpPr>
        <dsp:cNvPr id="0" name=""/>
        <dsp:cNvSpPr/>
      </dsp:nvSpPr>
      <dsp:spPr>
        <a:xfrm>
          <a:off x="2856647" y="2321211"/>
          <a:ext cx="2144884" cy="128693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rgbClr val="FF0000"/>
              </a:solidFill>
            </a:rPr>
            <a:t>Preparación doctrinal e intelectual</a:t>
          </a:r>
          <a:endParaRPr lang="es-MX" sz="2200" kern="1200" dirty="0">
            <a:solidFill>
              <a:srgbClr val="FF0000"/>
            </a:solidFill>
          </a:endParaRPr>
        </a:p>
      </dsp:txBody>
      <dsp:txXfrm>
        <a:off x="2856647" y="2321211"/>
        <a:ext cx="2144884" cy="1286930"/>
      </dsp:txXfrm>
    </dsp:sp>
    <dsp:sp modelId="{81047A67-0D50-4872-83EC-C276C700F9CA}">
      <dsp:nvSpPr>
        <dsp:cNvPr id="0" name=""/>
        <dsp:cNvSpPr/>
      </dsp:nvSpPr>
      <dsp:spPr>
        <a:xfrm>
          <a:off x="3295450" y="931950"/>
          <a:ext cx="2842869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C7115-C156-4DA9-8B71-41DAF117B9B1}">
      <dsp:nvSpPr>
        <dsp:cNvPr id="0" name=""/>
        <dsp:cNvSpPr/>
      </dsp:nvSpPr>
      <dsp:spPr>
        <a:xfrm>
          <a:off x="2856647" y="712548"/>
          <a:ext cx="2144884" cy="128693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Familia sin continuidad</a:t>
          </a:r>
          <a:endParaRPr lang="es-MX" sz="2200" kern="1200" dirty="0"/>
        </a:p>
      </dsp:txBody>
      <dsp:txXfrm>
        <a:off x="2856647" y="712548"/>
        <a:ext cx="2144884" cy="1286930"/>
      </dsp:txXfrm>
    </dsp:sp>
    <dsp:sp modelId="{CC0472FD-D3FF-4650-A4FC-4E07BD0DEB53}">
      <dsp:nvSpPr>
        <dsp:cNvPr id="0" name=""/>
        <dsp:cNvSpPr/>
      </dsp:nvSpPr>
      <dsp:spPr>
        <a:xfrm rot="5400000">
          <a:off x="5343815" y="1736281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EC5630-EF69-406E-8D3F-8423A673BE03}">
      <dsp:nvSpPr>
        <dsp:cNvPr id="0" name=""/>
        <dsp:cNvSpPr/>
      </dsp:nvSpPr>
      <dsp:spPr>
        <a:xfrm>
          <a:off x="5709343" y="712548"/>
          <a:ext cx="2144884" cy="1286930"/>
        </a:xfrm>
        <a:prstGeom prst="roundRect">
          <a:avLst>
            <a:gd name="adj" fmla="val 10000"/>
          </a:avLst>
        </a:prstGeom>
        <a:solidFill>
          <a:srgbClr val="40C61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No  integración a la comunidad</a:t>
          </a:r>
          <a:endParaRPr lang="es-MX" sz="2200" kern="1200" dirty="0"/>
        </a:p>
      </dsp:txBody>
      <dsp:txXfrm>
        <a:off x="5709343" y="712548"/>
        <a:ext cx="2144884" cy="1286930"/>
      </dsp:txXfrm>
    </dsp:sp>
    <dsp:sp modelId="{B00CC471-91C7-494F-B361-8A4E86AFE430}">
      <dsp:nvSpPr>
        <dsp:cNvPr id="0" name=""/>
        <dsp:cNvSpPr/>
      </dsp:nvSpPr>
      <dsp:spPr>
        <a:xfrm rot="5400000">
          <a:off x="5343815" y="3344944"/>
          <a:ext cx="1598836" cy="19303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8F044-DE3B-4C2F-ADFE-BF070A1099C7}">
      <dsp:nvSpPr>
        <dsp:cNvPr id="0" name=""/>
        <dsp:cNvSpPr/>
      </dsp:nvSpPr>
      <dsp:spPr>
        <a:xfrm>
          <a:off x="5709343" y="2321211"/>
          <a:ext cx="2144884" cy="128693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Proceso de conclusión y no de iniciación</a:t>
          </a:r>
          <a:endParaRPr lang="es-MX" sz="2200" kern="1200" dirty="0"/>
        </a:p>
      </dsp:txBody>
      <dsp:txXfrm>
        <a:off x="5709343" y="2321211"/>
        <a:ext cx="2144884" cy="1286930"/>
      </dsp:txXfrm>
    </dsp:sp>
    <dsp:sp modelId="{E5D4B0E4-7A9E-4269-946D-9E08532046C8}">
      <dsp:nvSpPr>
        <dsp:cNvPr id="0" name=""/>
        <dsp:cNvSpPr/>
      </dsp:nvSpPr>
      <dsp:spPr>
        <a:xfrm>
          <a:off x="5709343" y="3929874"/>
          <a:ext cx="2144884" cy="12869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98000"/>
                <a:shade val="25000"/>
                <a:satMod val="250000"/>
              </a:schemeClr>
            </a:gs>
            <a:gs pos="68000">
              <a:schemeClr val="accent4">
                <a:tint val="86000"/>
                <a:satMod val="115000"/>
              </a:schemeClr>
            </a:gs>
            <a:gs pos="100000">
              <a:schemeClr val="accent4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4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solidFill>
                <a:schemeClr val="accent1">
                  <a:lumMod val="75000"/>
                </a:schemeClr>
              </a:solidFill>
            </a:rPr>
            <a:t>Poca presencia y preocupación de pastores</a:t>
          </a:r>
          <a:endParaRPr lang="es-MX" sz="22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709343" y="3929874"/>
        <a:ext cx="2144884" cy="1286930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DB187C4-9354-4E0E-B077-06CF652BE4CD}">
      <dsp:nvSpPr>
        <dsp:cNvPr id="0" name=""/>
        <dsp:cNvSpPr/>
      </dsp:nvSpPr>
      <dsp:spPr>
        <a:xfrm>
          <a:off x="0" y="0"/>
          <a:ext cx="7358114" cy="1785949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0000"/>
              </a:solidFill>
            </a:rPr>
            <a:t>4. Lleve a la confesión de fe en el misterio de la Trinidad</a:t>
          </a:r>
          <a:endParaRPr lang="es-MX" sz="3600" kern="1200" dirty="0">
            <a:solidFill>
              <a:srgbClr val="FF0000"/>
            </a:solidFill>
          </a:endParaRPr>
        </a:p>
      </dsp:txBody>
      <dsp:txXfrm>
        <a:off x="1650217" y="0"/>
        <a:ext cx="5707896" cy="1785949"/>
      </dsp:txXfrm>
    </dsp:sp>
    <dsp:sp modelId="{8F1BCA90-20E4-4457-8ADB-174C19DA2870}">
      <dsp:nvSpPr>
        <dsp:cNvPr id="0" name=""/>
        <dsp:cNvSpPr/>
      </dsp:nvSpPr>
      <dsp:spPr>
        <a:xfrm>
          <a:off x="178595" y="178594"/>
          <a:ext cx="1471622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A93365-2D5B-4E1A-90BB-A475F62F8828}">
      <dsp:nvSpPr>
        <dsp:cNvPr id="0" name=""/>
        <dsp:cNvSpPr/>
      </dsp:nvSpPr>
      <dsp:spPr>
        <a:xfrm>
          <a:off x="0" y="1964544"/>
          <a:ext cx="7358114" cy="1785949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5. En, con y para la comunión y comunidad.</a:t>
          </a:r>
          <a:endParaRPr lang="es-MX" sz="3600" kern="1200" dirty="0"/>
        </a:p>
      </dsp:txBody>
      <dsp:txXfrm>
        <a:off x="1650217" y="1964544"/>
        <a:ext cx="5707896" cy="1785949"/>
      </dsp:txXfrm>
    </dsp:sp>
    <dsp:sp modelId="{E9707365-2272-458F-8F51-99319F23126C}">
      <dsp:nvSpPr>
        <dsp:cNvPr id="0" name=""/>
        <dsp:cNvSpPr/>
      </dsp:nvSpPr>
      <dsp:spPr>
        <a:xfrm>
          <a:off x="178595" y="2143139"/>
          <a:ext cx="1471622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15DC9E-AA77-48DF-80FC-CA23AE5786B9}">
      <dsp:nvSpPr>
        <dsp:cNvPr id="0" name=""/>
        <dsp:cNvSpPr/>
      </dsp:nvSpPr>
      <dsp:spPr>
        <a:xfrm>
          <a:off x="0" y="3929089"/>
          <a:ext cx="7358114" cy="1785949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C00000"/>
              </a:solidFill>
            </a:rPr>
            <a:t>6. Con raíces bíblicas.</a:t>
          </a:r>
          <a:endParaRPr lang="es-MX" sz="3600" kern="1200" dirty="0">
            <a:solidFill>
              <a:srgbClr val="C00000"/>
            </a:solidFill>
          </a:endParaRPr>
        </a:p>
      </dsp:txBody>
      <dsp:txXfrm>
        <a:off x="1650217" y="3929089"/>
        <a:ext cx="5707896" cy="1785949"/>
      </dsp:txXfrm>
    </dsp:sp>
    <dsp:sp modelId="{E73B9728-E62D-44D6-B2FF-F58AA9C422AE}">
      <dsp:nvSpPr>
        <dsp:cNvPr id="0" name=""/>
        <dsp:cNvSpPr/>
      </dsp:nvSpPr>
      <dsp:spPr>
        <a:xfrm>
          <a:off x="178595" y="4107684"/>
          <a:ext cx="1471622" cy="14287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1FF4BA-3E5C-4AA7-9E23-4BBE7C213781}">
      <dsp:nvSpPr>
        <dsp:cNvPr id="0" name=""/>
        <dsp:cNvSpPr/>
      </dsp:nvSpPr>
      <dsp:spPr>
        <a:xfrm>
          <a:off x="0" y="0"/>
          <a:ext cx="7215238" cy="183059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>
              <a:solidFill>
                <a:srgbClr val="C00000"/>
              </a:solidFill>
            </a:rPr>
            <a:t>1. El sacramento </a:t>
          </a:r>
          <a:r>
            <a:rPr lang="es-ES" sz="2900" kern="1200" dirty="0" smtClean="0">
              <a:solidFill>
                <a:srgbClr val="C00000"/>
              </a:solidFill>
            </a:rPr>
            <a:t>dentro de </a:t>
          </a:r>
          <a:r>
            <a:rPr lang="es-ES" sz="2900" kern="1200" dirty="0" smtClean="0">
              <a:solidFill>
                <a:srgbClr val="C00000"/>
              </a:solidFill>
            </a:rPr>
            <a:t>la misión de la Iglesia.</a:t>
          </a:r>
          <a:endParaRPr lang="es-MX" sz="2900" kern="1200" dirty="0">
            <a:solidFill>
              <a:srgbClr val="C00000"/>
            </a:solidFill>
          </a:endParaRPr>
        </a:p>
      </dsp:txBody>
      <dsp:txXfrm>
        <a:off x="1626107" y="0"/>
        <a:ext cx="5589130" cy="1830598"/>
      </dsp:txXfrm>
    </dsp:sp>
    <dsp:sp modelId="{DC5D0F53-57F5-4281-976A-B5B7245089E0}">
      <dsp:nvSpPr>
        <dsp:cNvPr id="0" name=""/>
        <dsp:cNvSpPr/>
      </dsp:nvSpPr>
      <dsp:spPr>
        <a:xfrm>
          <a:off x="183059" y="183059"/>
          <a:ext cx="1443047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3EF49-CDFA-4ABE-B937-C0E76999D2D2}">
      <dsp:nvSpPr>
        <dsp:cNvPr id="0" name=""/>
        <dsp:cNvSpPr/>
      </dsp:nvSpPr>
      <dsp:spPr>
        <a:xfrm>
          <a:off x="0" y="2013658"/>
          <a:ext cx="7215238" cy="183059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2. Asesoría y mejora continua.</a:t>
          </a:r>
          <a:endParaRPr lang="es-MX" sz="2900" kern="1200" dirty="0"/>
        </a:p>
      </dsp:txBody>
      <dsp:txXfrm>
        <a:off x="1626107" y="2013658"/>
        <a:ext cx="5589130" cy="1830598"/>
      </dsp:txXfrm>
    </dsp:sp>
    <dsp:sp modelId="{0A8301DC-0381-465A-93AF-AE30D8585D82}">
      <dsp:nvSpPr>
        <dsp:cNvPr id="0" name=""/>
        <dsp:cNvSpPr/>
      </dsp:nvSpPr>
      <dsp:spPr>
        <a:xfrm>
          <a:off x="183059" y="2196718"/>
          <a:ext cx="1443047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BF169-935F-420F-B068-30613BE5F039}">
      <dsp:nvSpPr>
        <dsp:cNvPr id="0" name=""/>
        <dsp:cNvSpPr/>
      </dsp:nvSpPr>
      <dsp:spPr>
        <a:xfrm>
          <a:off x="0" y="4027317"/>
          <a:ext cx="7215238" cy="183059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3. Trato personalizado de inserción a </a:t>
          </a:r>
          <a:r>
            <a:rPr lang="es-ES" sz="2900" kern="1200" dirty="0" smtClean="0"/>
            <a:t>comunidad discípula, apostólica y misionera.</a:t>
          </a:r>
          <a:endParaRPr lang="es-MX" sz="2900" kern="1200" dirty="0"/>
        </a:p>
      </dsp:txBody>
      <dsp:txXfrm>
        <a:off x="1626107" y="4027317"/>
        <a:ext cx="5589130" cy="1830598"/>
      </dsp:txXfrm>
    </dsp:sp>
    <dsp:sp modelId="{F7A8DD5B-9ABE-4F96-A68B-3575C66EFDD7}">
      <dsp:nvSpPr>
        <dsp:cNvPr id="0" name=""/>
        <dsp:cNvSpPr/>
      </dsp:nvSpPr>
      <dsp:spPr>
        <a:xfrm>
          <a:off x="183059" y="4210377"/>
          <a:ext cx="1443047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433F6C-0254-4E84-B48F-5E8573821CA2}">
      <dsp:nvSpPr>
        <dsp:cNvPr id="0" name=""/>
        <dsp:cNvSpPr/>
      </dsp:nvSpPr>
      <dsp:spPr>
        <a:xfrm>
          <a:off x="0" y="0"/>
          <a:ext cx="7286676" cy="234667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>
              <a:solidFill>
                <a:srgbClr val="FF0000"/>
              </a:solidFill>
            </a:rPr>
            <a:t>4. Perfil del egresado: gracia específica que enriquece su ser cristiano.</a:t>
          </a:r>
          <a:endParaRPr lang="es-MX" sz="3600" kern="1200" dirty="0">
            <a:solidFill>
              <a:srgbClr val="FF0000"/>
            </a:solidFill>
          </a:endParaRPr>
        </a:p>
      </dsp:txBody>
      <dsp:txXfrm>
        <a:off x="1692002" y="0"/>
        <a:ext cx="5594673" cy="2346675"/>
      </dsp:txXfrm>
    </dsp:sp>
    <dsp:sp modelId="{ACDA74D7-58F6-4304-8585-161700ABF647}">
      <dsp:nvSpPr>
        <dsp:cNvPr id="0" name=""/>
        <dsp:cNvSpPr/>
      </dsp:nvSpPr>
      <dsp:spPr>
        <a:xfrm>
          <a:off x="234667" y="234667"/>
          <a:ext cx="1457335" cy="18773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D25C4-9FB2-41E7-84AF-9A6BA47C090F}">
      <dsp:nvSpPr>
        <dsp:cNvPr id="0" name=""/>
        <dsp:cNvSpPr/>
      </dsp:nvSpPr>
      <dsp:spPr>
        <a:xfrm>
          <a:off x="0" y="2581343"/>
          <a:ext cx="7286676" cy="2346675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5. Garantizar el momento post-sacramental indicando medios de seguimiento.</a:t>
          </a:r>
          <a:endParaRPr lang="es-MX" sz="3600" kern="1200" dirty="0"/>
        </a:p>
      </dsp:txBody>
      <dsp:txXfrm>
        <a:off x="1692002" y="2581343"/>
        <a:ext cx="5594673" cy="2346675"/>
      </dsp:txXfrm>
    </dsp:sp>
    <dsp:sp modelId="{73A45C29-B9B0-438A-A5C6-C42FF0D4847F}">
      <dsp:nvSpPr>
        <dsp:cNvPr id="0" name=""/>
        <dsp:cNvSpPr/>
      </dsp:nvSpPr>
      <dsp:spPr>
        <a:xfrm>
          <a:off x="234667" y="2816010"/>
          <a:ext cx="1457335" cy="18773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4E564-BBF6-42A8-8775-6C2C77989606}">
      <dsp:nvSpPr>
        <dsp:cNvPr id="0" name=""/>
        <dsp:cNvSpPr/>
      </dsp:nvSpPr>
      <dsp:spPr>
        <a:xfrm>
          <a:off x="0" y="0"/>
          <a:ext cx="7643866" cy="1942220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i="1" kern="1200" dirty="0" err="1" smtClean="0">
              <a:solidFill>
                <a:srgbClr val="FFFF00"/>
              </a:solidFill>
            </a:rPr>
            <a:t>Martiría</a:t>
          </a:r>
          <a:r>
            <a:rPr lang="es-MX" sz="3000" kern="1200" dirty="0" smtClean="0"/>
            <a:t> o testimonio inicial, el kerigma o primer anuncio, la </a:t>
          </a:r>
          <a:r>
            <a:rPr lang="es-MX" sz="3000" kern="1200" dirty="0" err="1" smtClean="0"/>
            <a:t>Metanoia</a:t>
          </a:r>
          <a:r>
            <a:rPr lang="es-MX" sz="3000" kern="1200" dirty="0" smtClean="0"/>
            <a:t> o conversión a la persona de Cristo, </a:t>
          </a:r>
          <a:endParaRPr lang="es-MX" sz="3000" kern="1200" dirty="0"/>
        </a:p>
      </dsp:txBody>
      <dsp:txXfrm>
        <a:off x="1722995" y="0"/>
        <a:ext cx="5920870" cy="1942220"/>
      </dsp:txXfrm>
    </dsp:sp>
    <dsp:sp modelId="{3726AA32-F0EA-4C64-A1E6-9C884B0ACFB2}">
      <dsp:nvSpPr>
        <dsp:cNvPr id="0" name=""/>
        <dsp:cNvSpPr/>
      </dsp:nvSpPr>
      <dsp:spPr>
        <a:xfrm>
          <a:off x="194222" y="194222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AFBB3-8013-4248-8B19-F6CB96B78713}">
      <dsp:nvSpPr>
        <dsp:cNvPr id="0" name=""/>
        <dsp:cNvSpPr/>
      </dsp:nvSpPr>
      <dsp:spPr>
        <a:xfrm>
          <a:off x="0" y="2136442"/>
          <a:ext cx="7643866" cy="1942220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solidFill>
                <a:srgbClr val="FF0000"/>
              </a:solidFill>
            </a:rPr>
            <a:t>la </a:t>
          </a:r>
          <a:r>
            <a:rPr lang="es-MX" sz="3000" b="1" i="1" kern="1200" dirty="0" err="1" smtClean="0">
              <a:solidFill>
                <a:srgbClr val="FF0000"/>
              </a:solidFill>
            </a:rPr>
            <a:t>Koinonía</a:t>
          </a:r>
          <a:r>
            <a:rPr lang="es-MX" sz="3000" kern="1200" dirty="0" smtClean="0">
              <a:solidFill>
                <a:srgbClr val="FF0000"/>
              </a:solidFill>
            </a:rPr>
            <a:t> o inserción en la comunión eclesial dentro de una vida comunitaria, </a:t>
          </a:r>
          <a:endParaRPr lang="es-MX" sz="3000" kern="1200" dirty="0">
            <a:solidFill>
              <a:srgbClr val="FF0000"/>
            </a:solidFill>
          </a:endParaRPr>
        </a:p>
      </dsp:txBody>
      <dsp:txXfrm>
        <a:off x="1722995" y="2136442"/>
        <a:ext cx="5920870" cy="1942220"/>
      </dsp:txXfrm>
    </dsp:sp>
    <dsp:sp modelId="{071F7D51-E4F3-4A04-A392-A3087921FBFE}">
      <dsp:nvSpPr>
        <dsp:cNvPr id="0" name=""/>
        <dsp:cNvSpPr/>
      </dsp:nvSpPr>
      <dsp:spPr>
        <a:xfrm>
          <a:off x="194222" y="2330664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C825B-F68E-402C-9D0A-2BB4616F1650}">
      <dsp:nvSpPr>
        <dsp:cNvPr id="0" name=""/>
        <dsp:cNvSpPr/>
      </dsp:nvSpPr>
      <dsp:spPr>
        <a:xfrm>
          <a:off x="0" y="4272885"/>
          <a:ext cx="7643866" cy="194222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la </a:t>
          </a:r>
          <a:r>
            <a:rPr lang="es-MX" sz="3000" b="1" i="1" kern="1200" dirty="0" err="1" smtClean="0">
              <a:solidFill>
                <a:srgbClr val="FFFF00"/>
              </a:solidFill>
            </a:rPr>
            <a:t>Didajé</a:t>
          </a:r>
          <a:r>
            <a:rPr lang="es-MX" sz="3000" kern="1200" dirty="0" smtClean="0"/>
            <a:t> o educación en el discipulado permanente de la Palabra, </a:t>
          </a:r>
          <a:endParaRPr lang="es-MX" sz="3000" kern="1200" dirty="0"/>
        </a:p>
      </dsp:txBody>
      <dsp:txXfrm>
        <a:off x="1722995" y="4272885"/>
        <a:ext cx="5920870" cy="1942220"/>
      </dsp:txXfrm>
    </dsp:sp>
    <dsp:sp modelId="{AAA5637D-07A1-4234-B047-E9D8F5BA4D3D}">
      <dsp:nvSpPr>
        <dsp:cNvPr id="0" name=""/>
        <dsp:cNvSpPr/>
      </dsp:nvSpPr>
      <dsp:spPr>
        <a:xfrm>
          <a:off x="194222" y="4467107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564A86-1CC1-4823-B46C-6CD0BA1BA10D}">
      <dsp:nvSpPr>
        <dsp:cNvPr id="0" name=""/>
        <dsp:cNvSpPr/>
      </dsp:nvSpPr>
      <dsp:spPr>
        <a:xfrm>
          <a:off x="0" y="0"/>
          <a:ext cx="7358114" cy="174130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>
              <a:solidFill>
                <a:srgbClr val="C00000"/>
              </a:solidFill>
            </a:rPr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Liturgia</a:t>
          </a:r>
          <a:r>
            <a:rPr lang="es-MX" sz="3300" kern="1200" dirty="0" smtClean="0">
              <a:solidFill>
                <a:srgbClr val="C00000"/>
              </a:solidFill>
            </a:rPr>
            <a:t> o participación sacramental</a:t>
          </a:r>
          <a:r>
            <a:rPr lang="es-MX" sz="3300" kern="1200" dirty="0" smtClean="0"/>
            <a:t>, </a:t>
          </a:r>
          <a:endParaRPr lang="es-MX" sz="3300" kern="1200" dirty="0"/>
        </a:p>
      </dsp:txBody>
      <dsp:txXfrm>
        <a:off x="1645752" y="0"/>
        <a:ext cx="5712361" cy="1741301"/>
      </dsp:txXfrm>
    </dsp:sp>
    <dsp:sp modelId="{BA85380F-1C50-407F-92F4-97B6E739B4C2}">
      <dsp:nvSpPr>
        <dsp:cNvPr id="0" name=""/>
        <dsp:cNvSpPr/>
      </dsp:nvSpPr>
      <dsp:spPr>
        <a:xfrm>
          <a:off x="174130" y="174130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50A10-BF6F-4028-AA86-7B56B293A7E8}">
      <dsp:nvSpPr>
        <dsp:cNvPr id="0" name=""/>
        <dsp:cNvSpPr/>
      </dsp:nvSpPr>
      <dsp:spPr>
        <a:xfrm>
          <a:off x="0" y="1915431"/>
          <a:ext cx="7358114" cy="1741301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Diaconía</a:t>
          </a:r>
          <a:r>
            <a:rPr lang="es-MX" sz="3300" kern="1200" dirty="0" smtClean="0"/>
            <a:t> o transformación social de la caridad y el servicio a los más pobres, </a:t>
          </a:r>
          <a:endParaRPr lang="es-MX" sz="3300" kern="1200" dirty="0"/>
        </a:p>
      </dsp:txBody>
      <dsp:txXfrm>
        <a:off x="1645752" y="1915431"/>
        <a:ext cx="5712361" cy="1741301"/>
      </dsp:txXfrm>
    </dsp:sp>
    <dsp:sp modelId="{A3D0F347-A97F-48E9-9DF1-98B1651CC1FB}">
      <dsp:nvSpPr>
        <dsp:cNvPr id="0" name=""/>
        <dsp:cNvSpPr/>
      </dsp:nvSpPr>
      <dsp:spPr>
        <a:xfrm>
          <a:off x="174130" y="2089561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F6353-C39F-4FC3-892D-1748C288D1E3}">
      <dsp:nvSpPr>
        <dsp:cNvPr id="0" name=""/>
        <dsp:cNvSpPr/>
      </dsp:nvSpPr>
      <dsp:spPr>
        <a:xfrm>
          <a:off x="0" y="3830862"/>
          <a:ext cx="7358114" cy="174130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y la </a:t>
          </a:r>
          <a:r>
            <a:rPr lang="es-MX" sz="3300" b="1" i="1" kern="1200" dirty="0" err="1" smtClean="0">
              <a:solidFill>
                <a:srgbClr val="FFFF00"/>
              </a:solidFill>
            </a:rPr>
            <a:t>Missio</a:t>
          </a:r>
          <a:r>
            <a:rPr lang="es-MX" sz="3300" kern="1200" dirty="0" smtClean="0">
              <a:solidFill>
                <a:srgbClr val="FFFF00"/>
              </a:solidFill>
            </a:rPr>
            <a:t> </a:t>
          </a:r>
          <a:r>
            <a:rPr lang="es-MX" sz="3300" kern="1200" dirty="0" smtClean="0"/>
            <a:t>o apostolado misionero.</a:t>
          </a:r>
          <a:endParaRPr lang="es-MX" sz="3300" kern="1200" dirty="0"/>
        </a:p>
      </dsp:txBody>
      <dsp:txXfrm>
        <a:off x="1645752" y="3830862"/>
        <a:ext cx="5712361" cy="1741301"/>
      </dsp:txXfrm>
    </dsp:sp>
    <dsp:sp modelId="{D0AF1ED7-4544-4B0D-9F91-C7D3A0E9AE98}">
      <dsp:nvSpPr>
        <dsp:cNvPr id="0" name=""/>
        <dsp:cNvSpPr/>
      </dsp:nvSpPr>
      <dsp:spPr>
        <a:xfrm>
          <a:off x="174130" y="4004992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4D48B-43CD-4E89-8F12-BB1104B99BAE}">
      <dsp:nvSpPr>
        <dsp:cNvPr id="0" name=""/>
        <dsp:cNvSpPr/>
      </dsp:nvSpPr>
      <dsp:spPr>
        <a:xfrm>
          <a:off x="0" y="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PROFETAS</a:t>
          </a:r>
          <a:endParaRPr lang="es-MX" sz="3900" kern="1200" dirty="0"/>
        </a:p>
      </dsp:txBody>
      <dsp:txXfrm>
        <a:off x="1098749" y="0"/>
        <a:ext cx="3830472" cy="1129055"/>
      </dsp:txXfrm>
    </dsp:sp>
    <dsp:sp modelId="{E6EACDDD-6BA0-4198-AC1F-D51B3F4A22B2}">
      <dsp:nvSpPr>
        <dsp:cNvPr id="0" name=""/>
        <dsp:cNvSpPr/>
      </dsp:nvSpPr>
      <dsp:spPr>
        <a:xfrm>
          <a:off x="112905" y="112905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DBB-59F0-43FA-B684-25D52786B5CC}">
      <dsp:nvSpPr>
        <dsp:cNvPr id="0" name=""/>
        <dsp:cNvSpPr/>
      </dsp:nvSpPr>
      <dsp:spPr>
        <a:xfrm>
          <a:off x="0" y="124196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SACERDOTES</a:t>
          </a:r>
          <a:endParaRPr lang="es-MX" sz="3900" kern="1200" dirty="0"/>
        </a:p>
      </dsp:txBody>
      <dsp:txXfrm>
        <a:off x="1098749" y="1241960"/>
        <a:ext cx="3830472" cy="1129055"/>
      </dsp:txXfrm>
    </dsp:sp>
    <dsp:sp modelId="{612A833D-93FB-4D45-995C-B949FB56ECA9}">
      <dsp:nvSpPr>
        <dsp:cNvPr id="0" name=""/>
        <dsp:cNvSpPr/>
      </dsp:nvSpPr>
      <dsp:spPr>
        <a:xfrm>
          <a:off x="112905" y="1354866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E1EF8-3798-498C-9179-2A2D83C58660}">
      <dsp:nvSpPr>
        <dsp:cNvPr id="0" name=""/>
        <dsp:cNvSpPr/>
      </dsp:nvSpPr>
      <dsp:spPr>
        <a:xfrm>
          <a:off x="0" y="2483921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REYES</a:t>
          </a:r>
          <a:endParaRPr lang="es-MX" sz="3900" kern="1200" dirty="0"/>
        </a:p>
      </dsp:txBody>
      <dsp:txXfrm>
        <a:off x="1098749" y="2483921"/>
        <a:ext cx="3830472" cy="1129055"/>
      </dsp:txXfrm>
    </dsp:sp>
    <dsp:sp modelId="{26D817FF-8129-48DC-8B80-474D243D01AA}">
      <dsp:nvSpPr>
        <dsp:cNvPr id="0" name=""/>
        <dsp:cNvSpPr/>
      </dsp:nvSpPr>
      <dsp:spPr>
        <a:xfrm>
          <a:off x="112905" y="259682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9BE02-2397-4995-AF43-D2EFFBDC5048}">
      <dsp:nvSpPr>
        <dsp:cNvPr id="0" name=""/>
        <dsp:cNvSpPr/>
      </dsp:nvSpPr>
      <dsp:spPr>
        <a:xfrm>
          <a:off x="0" y="3725882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PASTORES</a:t>
          </a:r>
          <a:endParaRPr lang="es-MX" sz="3900" kern="1200" dirty="0"/>
        </a:p>
      </dsp:txBody>
      <dsp:txXfrm>
        <a:off x="1098749" y="3725882"/>
        <a:ext cx="3830472" cy="1129055"/>
      </dsp:txXfrm>
    </dsp:sp>
    <dsp:sp modelId="{E28802B5-08B0-4715-A5F2-F8B36BFD09B4}">
      <dsp:nvSpPr>
        <dsp:cNvPr id="0" name=""/>
        <dsp:cNvSpPr/>
      </dsp:nvSpPr>
      <dsp:spPr>
        <a:xfrm>
          <a:off x="112905" y="383878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4E564-BBF6-42A8-8775-6C2C77989606}">
      <dsp:nvSpPr>
        <dsp:cNvPr id="0" name=""/>
        <dsp:cNvSpPr/>
      </dsp:nvSpPr>
      <dsp:spPr>
        <a:xfrm>
          <a:off x="0" y="0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i="1" kern="1200" dirty="0" err="1" smtClean="0">
              <a:solidFill>
                <a:srgbClr val="FFFF00"/>
              </a:solidFill>
            </a:rPr>
            <a:t>Martiría</a:t>
          </a:r>
          <a:r>
            <a:rPr lang="es-MX" sz="3000" kern="1200" dirty="0" smtClean="0"/>
            <a:t> o testimonio inicial, el kerigma o primer anuncio, la </a:t>
          </a:r>
          <a:r>
            <a:rPr lang="es-MX" sz="3000" kern="1200" dirty="0" err="1" smtClean="0"/>
            <a:t>Metanoia</a:t>
          </a:r>
          <a:r>
            <a:rPr lang="es-MX" sz="3000" kern="1200" dirty="0" smtClean="0"/>
            <a:t> o conversión a la persona de Cristo, </a:t>
          </a:r>
          <a:endParaRPr lang="es-MX" sz="3000" kern="1200" dirty="0"/>
        </a:p>
      </dsp:txBody>
      <dsp:txXfrm>
        <a:off x="1722995" y="0"/>
        <a:ext cx="5920870" cy="1942220"/>
      </dsp:txXfrm>
    </dsp:sp>
    <dsp:sp modelId="{3726AA32-F0EA-4C64-A1E6-9C884B0ACFB2}">
      <dsp:nvSpPr>
        <dsp:cNvPr id="0" name=""/>
        <dsp:cNvSpPr/>
      </dsp:nvSpPr>
      <dsp:spPr>
        <a:xfrm>
          <a:off x="194222" y="194222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AFBB3-8013-4248-8B19-F6CB96B78713}">
      <dsp:nvSpPr>
        <dsp:cNvPr id="0" name=""/>
        <dsp:cNvSpPr/>
      </dsp:nvSpPr>
      <dsp:spPr>
        <a:xfrm>
          <a:off x="0" y="2136442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solidFill>
                <a:srgbClr val="FFFF00"/>
              </a:solidFill>
            </a:rPr>
            <a:t>la </a:t>
          </a:r>
          <a:r>
            <a:rPr lang="es-MX" sz="3000" b="1" i="1" kern="1200" dirty="0" err="1" smtClean="0">
              <a:solidFill>
                <a:srgbClr val="FFFF00"/>
              </a:solidFill>
            </a:rPr>
            <a:t>Koinonía</a:t>
          </a:r>
          <a:r>
            <a:rPr lang="es-MX" sz="3000" kern="1200" dirty="0" smtClean="0">
              <a:solidFill>
                <a:srgbClr val="FFFF00"/>
              </a:solidFill>
            </a:rPr>
            <a:t> </a:t>
          </a:r>
          <a:r>
            <a:rPr lang="es-MX" sz="3000" kern="1200" dirty="0" smtClean="0"/>
            <a:t>o inserción en la comunión eclesial dentro de una vida comunitaria, </a:t>
          </a:r>
          <a:endParaRPr lang="es-MX" sz="3000" kern="1200" dirty="0"/>
        </a:p>
      </dsp:txBody>
      <dsp:txXfrm>
        <a:off x="1722995" y="2136442"/>
        <a:ext cx="5920870" cy="1942220"/>
      </dsp:txXfrm>
    </dsp:sp>
    <dsp:sp modelId="{071F7D51-E4F3-4A04-A392-A3087921FBFE}">
      <dsp:nvSpPr>
        <dsp:cNvPr id="0" name=""/>
        <dsp:cNvSpPr/>
      </dsp:nvSpPr>
      <dsp:spPr>
        <a:xfrm>
          <a:off x="194222" y="2330664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C825B-F68E-402C-9D0A-2BB4616F1650}">
      <dsp:nvSpPr>
        <dsp:cNvPr id="0" name=""/>
        <dsp:cNvSpPr/>
      </dsp:nvSpPr>
      <dsp:spPr>
        <a:xfrm>
          <a:off x="0" y="4272885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la </a:t>
          </a:r>
          <a:r>
            <a:rPr lang="es-MX" sz="3000" b="1" i="1" kern="1200" dirty="0" err="1" smtClean="0">
              <a:solidFill>
                <a:srgbClr val="FFFF00"/>
              </a:solidFill>
            </a:rPr>
            <a:t>Didajé</a:t>
          </a:r>
          <a:r>
            <a:rPr lang="es-MX" sz="3000" kern="1200" dirty="0" smtClean="0"/>
            <a:t> o educación en el discipulado permanente de la Palabra, </a:t>
          </a:r>
          <a:endParaRPr lang="es-MX" sz="3000" kern="1200" dirty="0"/>
        </a:p>
      </dsp:txBody>
      <dsp:txXfrm>
        <a:off x="1722995" y="4272885"/>
        <a:ext cx="5920870" cy="1942220"/>
      </dsp:txXfrm>
    </dsp:sp>
    <dsp:sp modelId="{AAA5637D-07A1-4234-B047-E9D8F5BA4D3D}">
      <dsp:nvSpPr>
        <dsp:cNvPr id="0" name=""/>
        <dsp:cNvSpPr/>
      </dsp:nvSpPr>
      <dsp:spPr>
        <a:xfrm>
          <a:off x="194222" y="4467107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564A86-1CC1-4823-B46C-6CD0BA1BA10D}">
      <dsp:nvSpPr>
        <dsp:cNvPr id="0" name=""/>
        <dsp:cNvSpPr/>
      </dsp:nvSpPr>
      <dsp:spPr>
        <a:xfrm>
          <a:off x="0" y="0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Liturgia</a:t>
          </a:r>
          <a:r>
            <a:rPr lang="es-MX" sz="3300" kern="1200" dirty="0" smtClean="0"/>
            <a:t> o participación sacramental, </a:t>
          </a:r>
          <a:endParaRPr lang="es-MX" sz="3300" kern="1200" dirty="0"/>
        </a:p>
      </dsp:txBody>
      <dsp:txXfrm>
        <a:off x="1645752" y="0"/>
        <a:ext cx="5712361" cy="1741301"/>
      </dsp:txXfrm>
    </dsp:sp>
    <dsp:sp modelId="{BA85380F-1C50-407F-92F4-97B6E739B4C2}">
      <dsp:nvSpPr>
        <dsp:cNvPr id="0" name=""/>
        <dsp:cNvSpPr/>
      </dsp:nvSpPr>
      <dsp:spPr>
        <a:xfrm>
          <a:off x="174130" y="174130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50A10-BF6F-4028-AA86-7B56B293A7E8}">
      <dsp:nvSpPr>
        <dsp:cNvPr id="0" name=""/>
        <dsp:cNvSpPr/>
      </dsp:nvSpPr>
      <dsp:spPr>
        <a:xfrm>
          <a:off x="0" y="1915431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Diaconía</a:t>
          </a:r>
          <a:r>
            <a:rPr lang="es-MX" sz="3300" kern="1200" dirty="0" smtClean="0"/>
            <a:t> o transformación social de la caridad y el servicio a los más pobres, </a:t>
          </a:r>
          <a:endParaRPr lang="es-MX" sz="3300" kern="1200" dirty="0"/>
        </a:p>
      </dsp:txBody>
      <dsp:txXfrm>
        <a:off x="1645752" y="1915431"/>
        <a:ext cx="5712361" cy="1741301"/>
      </dsp:txXfrm>
    </dsp:sp>
    <dsp:sp modelId="{A3D0F347-A97F-48E9-9DF1-98B1651CC1FB}">
      <dsp:nvSpPr>
        <dsp:cNvPr id="0" name=""/>
        <dsp:cNvSpPr/>
      </dsp:nvSpPr>
      <dsp:spPr>
        <a:xfrm>
          <a:off x="174130" y="2089561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F6353-C39F-4FC3-892D-1748C288D1E3}">
      <dsp:nvSpPr>
        <dsp:cNvPr id="0" name=""/>
        <dsp:cNvSpPr/>
      </dsp:nvSpPr>
      <dsp:spPr>
        <a:xfrm>
          <a:off x="0" y="3830862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y la </a:t>
          </a:r>
          <a:r>
            <a:rPr lang="es-MX" sz="3300" b="1" i="1" kern="1200" dirty="0" err="1" smtClean="0">
              <a:solidFill>
                <a:srgbClr val="FFFF00"/>
              </a:solidFill>
            </a:rPr>
            <a:t>Missio</a:t>
          </a:r>
          <a:r>
            <a:rPr lang="es-MX" sz="3300" kern="1200" dirty="0" smtClean="0">
              <a:solidFill>
                <a:srgbClr val="FFFF00"/>
              </a:solidFill>
            </a:rPr>
            <a:t> </a:t>
          </a:r>
          <a:r>
            <a:rPr lang="es-MX" sz="3300" kern="1200" dirty="0" smtClean="0"/>
            <a:t>o apostolado misionero.</a:t>
          </a:r>
          <a:endParaRPr lang="es-MX" sz="3300" kern="1200" dirty="0"/>
        </a:p>
      </dsp:txBody>
      <dsp:txXfrm>
        <a:off x="1645752" y="3830862"/>
        <a:ext cx="5712361" cy="1741301"/>
      </dsp:txXfrm>
    </dsp:sp>
    <dsp:sp modelId="{D0AF1ED7-4544-4B0D-9F91-C7D3A0E9AE98}">
      <dsp:nvSpPr>
        <dsp:cNvPr id="0" name=""/>
        <dsp:cNvSpPr/>
      </dsp:nvSpPr>
      <dsp:spPr>
        <a:xfrm>
          <a:off x="174130" y="4004992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DC45F1-841F-4BE5-813F-A4DE9C1A7C16}">
      <dsp:nvSpPr>
        <dsp:cNvPr id="0" name=""/>
        <dsp:cNvSpPr/>
      </dsp:nvSpPr>
      <dsp:spPr>
        <a:xfrm>
          <a:off x="0" y="1116941"/>
          <a:ext cx="742955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4B11D-6792-4AB8-8D5E-7EC36FF61A81}">
      <dsp:nvSpPr>
        <dsp:cNvPr id="0" name=""/>
        <dsp:cNvSpPr/>
      </dsp:nvSpPr>
      <dsp:spPr>
        <a:xfrm>
          <a:off x="371477" y="629861"/>
          <a:ext cx="5200686" cy="974160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CATEQUISTA</a:t>
          </a:r>
          <a:endParaRPr lang="es-MX" sz="3300" kern="1200" dirty="0"/>
        </a:p>
      </dsp:txBody>
      <dsp:txXfrm>
        <a:off x="371477" y="629861"/>
        <a:ext cx="5200686" cy="974160"/>
      </dsp:txXfrm>
    </dsp:sp>
    <dsp:sp modelId="{0C467ADB-480B-4DEE-B1F3-F3C005438F2E}">
      <dsp:nvSpPr>
        <dsp:cNvPr id="0" name=""/>
        <dsp:cNvSpPr/>
      </dsp:nvSpPr>
      <dsp:spPr>
        <a:xfrm>
          <a:off x="0" y="2613822"/>
          <a:ext cx="742955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AFCB5-F751-4FA9-A1B1-1378E0E18534}">
      <dsp:nvSpPr>
        <dsp:cNvPr id="0" name=""/>
        <dsp:cNvSpPr/>
      </dsp:nvSpPr>
      <dsp:spPr>
        <a:xfrm>
          <a:off x="371477" y="2126741"/>
          <a:ext cx="5200686" cy="97416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rgbClr val="C00000"/>
              </a:solidFill>
            </a:rPr>
            <a:t>ENTREVISTA PERSONAL</a:t>
          </a:r>
          <a:endParaRPr lang="es-MX" sz="3300" kern="1200" dirty="0">
            <a:solidFill>
              <a:srgbClr val="C00000"/>
            </a:solidFill>
          </a:endParaRPr>
        </a:p>
      </dsp:txBody>
      <dsp:txXfrm>
        <a:off x="371477" y="2126741"/>
        <a:ext cx="5200686" cy="974160"/>
      </dsp:txXfrm>
    </dsp:sp>
    <dsp:sp modelId="{E7E43C7E-BAAC-4C28-823F-87BE1F75C3FA}">
      <dsp:nvSpPr>
        <dsp:cNvPr id="0" name=""/>
        <dsp:cNvSpPr/>
      </dsp:nvSpPr>
      <dsp:spPr>
        <a:xfrm>
          <a:off x="0" y="4110702"/>
          <a:ext cx="742955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27DBF6-E04D-4BE9-9E65-D9BCFB0CADAE}">
      <dsp:nvSpPr>
        <dsp:cNvPr id="0" name=""/>
        <dsp:cNvSpPr/>
      </dsp:nvSpPr>
      <dsp:spPr>
        <a:xfrm>
          <a:off x="371477" y="3623622"/>
          <a:ext cx="5200686" cy="974160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>
              <a:solidFill>
                <a:srgbClr val="FFFF00"/>
              </a:solidFill>
            </a:rPr>
            <a:t>AUTOEVALUACIÓN</a:t>
          </a:r>
          <a:endParaRPr lang="es-MX" sz="3300" kern="1200" dirty="0">
            <a:solidFill>
              <a:srgbClr val="FFFF00"/>
            </a:solidFill>
          </a:endParaRPr>
        </a:p>
      </dsp:txBody>
      <dsp:txXfrm>
        <a:off x="371477" y="3623622"/>
        <a:ext cx="5200686" cy="9741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4C00601-AEF6-45D1-84C1-9FA91A5A7C53}">
      <dsp:nvSpPr>
        <dsp:cNvPr id="0" name=""/>
        <dsp:cNvSpPr/>
      </dsp:nvSpPr>
      <dsp:spPr>
        <a:xfrm>
          <a:off x="2914670" y="688"/>
          <a:ext cx="4372005" cy="2686773"/>
        </a:xfrm>
        <a:prstGeom prst="rightArrow">
          <a:avLst>
            <a:gd name="adj1" fmla="val 75000"/>
            <a:gd name="adj2" fmla="val 5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900" kern="1200" dirty="0" smtClean="0">
              <a:solidFill>
                <a:srgbClr val="FF0000"/>
              </a:solidFill>
            </a:rPr>
            <a:t>Teológica e histórica de lo que es la CPS</a:t>
          </a:r>
          <a:endParaRPr lang="es-MX" sz="3900" kern="1200" dirty="0">
            <a:solidFill>
              <a:srgbClr val="FF0000"/>
            </a:solidFill>
          </a:endParaRPr>
        </a:p>
      </dsp:txBody>
      <dsp:txXfrm>
        <a:off x="2914670" y="688"/>
        <a:ext cx="4372005" cy="2686773"/>
      </dsp:txXfrm>
    </dsp:sp>
    <dsp:sp modelId="{765CA68C-04D9-4DE8-A612-7003A7C0F69B}">
      <dsp:nvSpPr>
        <dsp:cNvPr id="0" name=""/>
        <dsp:cNvSpPr/>
      </dsp:nvSpPr>
      <dsp:spPr>
        <a:xfrm>
          <a:off x="0" y="688"/>
          <a:ext cx="2914670" cy="2686773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Causas: Ignorancia</a:t>
          </a:r>
          <a:endParaRPr lang="es-MX" sz="3900" kern="1200" dirty="0"/>
        </a:p>
      </dsp:txBody>
      <dsp:txXfrm>
        <a:off x="0" y="688"/>
        <a:ext cx="2914670" cy="2686773"/>
      </dsp:txXfrm>
    </dsp:sp>
    <dsp:sp modelId="{44603277-9D35-4D46-82A3-4CA42F4ECAAF}">
      <dsp:nvSpPr>
        <dsp:cNvPr id="0" name=""/>
        <dsp:cNvSpPr/>
      </dsp:nvSpPr>
      <dsp:spPr>
        <a:xfrm>
          <a:off x="2914670" y="2956139"/>
          <a:ext cx="4372005" cy="2686773"/>
        </a:xfrm>
        <a:prstGeom prst="rightArrow">
          <a:avLst>
            <a:gd name="adj1" fmla="val 75000"/>
            <a:gd name="adj2" fmla="val 50000"/>
          </a:avLst>
        </a:prstGeom>
        <a:solidFill>
          <a:srgbClr val="7030A0">
            <a:alpha val="89804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" tIns="24765" rIns="24765" bIns="24765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3900" kern="1200" dirty="0" smtClean="0">
              <a:solidFill>
                <a:schemeClr val="tx1"/>
              </a:solidFill>
            </a:rPr>
            <a:t>Criterios de aplicación diocesana.</a:t>
          </a:r>
          <a:endParaRPr lang="es-MX" sz="3900" kern="1200" dirty="0">
            <a:solidFill>
              <a:schemeClr val="tx1"/>
            </a:solidFill>
          </a:endParaRPr>
        </a:p>
      </dsp:txBody>
      <dsp:txXfrm>
        <a:off x="2914670" y="2956139"/>
        <a:ext cx="4372005" cy="2686773"/>
      </dsp:txXfrm>
    </dsp:sp>
    <dsp:sp modelId="{F7EEBF3A-A80C-4115-B0FF-6E6E10A42C7F}">
      <dsp:nvSpPr>
        <dsp:cNvPr id="0" name=""/>
        <dsp:cNvSpPr/>
      </dsp:nvSpPr>
      <dsp:spPr>
        <a:xfrm>
          <a:off x="0" y="2956139"/>
          <a:ext cx="2914670" cy="2686773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Proyecto común</a:t>
          </a:r>
          <a:endParaRPr lang="es-MX" sz="3900" kern="1200" dirty="0"/>
        </a:p>
      </dsp:txBody>
      <dsp:txXfrm>
        <a:off x="0" y="2956139"/>
        <a:ext cx="2914670" cy="2686773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DEFE16-27E1-4BEE-B2CA-F40555F697B7}">
      <dsp:nvSpPr>
        <dsp:cNvPr id="0" name=""/>
        <dsp:cNvSpPr/>
      </dsp:nvSpPr>
      <dsp:spPr>
        <a:xfrm>
          <a:off x="402220" y="561959"/>
          <a:ext cx="3680449" cy="3680449"/>
        </a:xfrm>
        <a:prstGeom prst="pie">
          <a:avLst>
            <a:gd name="adj1" fmla="val 16200000"/>
            <a:gd name="adj2" fmla="val 2052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/>
            <a:t>ENCUENTRO</a:t>
          </a:r>
          <a:endParaRPr lang="es-ES_tradnl" sz="1400" kern="1200" dirty="0"/>
        </a:p>
      </dsp:txBody>
      <dsp:txXfrm>
        <a:off x="2322188" y="1180625"/>
        <a:ext cx="1183001" cy="788667"/>
      </dsp:txXfrm>
    </dsp:sp>
    <dsp:sp modelId="{7CFD8285-7B4B-4370-9528-0A1F6619D184}">
      <dsp:nvSpPr>
        <dsp:cNvPr id="0" name=""/>
        <dsp:cNvSpPr/>
      </dsp:nvSpPr>
      <dsp:spPr>
        <a:xfrm>
          <a:off x="433767" y="332508"/>
          <a:ext cx="3680449" cy="4335643"/>
        </a:xfrm>
        <a:prstGeom prst="pie">
          <a:avLst>
            <a:gd name="adj1" fmla="val 20520000"/>
            <a:gd name="adj2" fmla="val 324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dirty="0" smtClean="0"/>
            <a:t>CONVERSIÓN</a:t>
          </a:r>
          <a:endParaRPr lang="es-ES_tradnl" sz="1200" kern="1200" dirty="0"/>
        </a:p>
      </dsp:txBody>
      <dsp:txXfrm>
        <a:off x="2804152" y="2313484"/>
        <a:ext cx="1095372" cy="1032296"/>
      </dsp:txXfrm>
    </dsp:sp>
    <dsp:sp modelId="{BC17FF71-760F-41A4-8B0E-AEFA4F99D8BF}">
      <dsp:nvSpPr>
        <dsp:cNvPr id="0" name=""/>
        <dsp:cNvSpPr/>
      </dsp:nvSpPr>
      <dsp:spPr>
        <a:xfrm>
          <a:off x="350519" y="720569"/>
          <a:ext cx="3680449" cy="3680449"/>
        </a:xfrm>
        <a:prstGeom prst="pie">
          <a:avLst>
            <a:gd name="adj1" fmla="val 3240000"/>
            <a:gd name="adj2" fmla="val 756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DISCIPULADO</a:t>
          </a:r>
          <a:endParaRPr lang="es-ES_tradnl" sz="1100" kern="1200" dirty="0"/>
        </a:p>
      </dsp:txBody>
      <dsp:txXfrm>
        <a:off x="1664965" y="3305647"/>
        <a:ext cx="1051557" cy="963927"/>
      </dsp:txXfrm>
    </dsp:sp>
    <dsp:sp modelId="{D3872606-46A6-4784-AFDE-B279B645447A}">
      <dsp:nvSpPr>
        <dsp:cNvPr id="0" name=""/>
        <dsp:cNvSpPr/>
      </dsp:nvSpPr>
      <dsp:spPr>
        <a:xfrm>
          <a:off x="267270" y="660105"/>
          <a:ext cx="3680449" cy="3680449"/>
        </a:xfrm>
        <a:prstGeom prst="pie">
          <a:avLst>
            <a:gd name="adj1" fmla="val 7560000"/>
            <a:gd name="adj2" fmla="val 1188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kern="1200" dirty="0" smtClean="0"/>
            <a:t>COMUNIÓN</a:t>
          </a:r>
          <a:endParaRPr lang="es-ES_tradnl" sz="1100" kern="1200" dirty="0"/>
        </a:p>
      </dsp:txBody>
      <dsp:txXfrm>
        <a:off x="481963" y="2341720"/>
        <a:ext cx="1095372" cy="876297"/>
      </dsp:txXfrm>
    </dsp:sp>
    <dsp:sp modelId="{54D301EF-4843-4E00-83E4-5423DAF393EE}">
      <dsp:nvSpPr>
        <dsp:cNvPr id="0" name=""/>
        <dsp:cNvSpPr/>
      </dsp:nvSpPr>
      <dsp:spPr>
        <a:xfrm>
          <a:off x="285751" y="535791"/>
          <a:ext cx="3680449" cy="3680449"/>
        </a:xfrm>
        <a:prstGeom prst="pie">
          <a:avLst>
            <a:gd name="adj1" fmla="val 11880000"/>
            <a:gd name="adj2" fmla="val 16200000"/>
          </a:avLst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/>
            <a:t>MISIÓN</a:t>
          </a:r>
          <a:endParaRPr lang="es-ES_tradnl" sz="1800" kern="1200" dirty="0"/>
        </a:p>
      </dsp:txBody>
      <dsp:txXfrm>
        <a:off x="863232" y="1154457"/>
        <a:ext cx="1183001" cy="788667"/>
      </dsp:txXfrm>
    </dsp:sp>
    <dsp:sp modelId="{79BF700A-9382-42D9-BECD-E41E158BC626}">
      <dsp:nvSpPr>
        <dsp:cNvPr id="0" name=""/>
        <dsp:cNvSpPr/>
      </dsp:nvSpPr>
      <dsp:spPr>
        <a:xfrm>
          <a:off x="174209" y="334122"/>
          <a:ext cx="4136124" cy="4136124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F7CA15-BFAB-4C99-ACDB-878A160D2A0E}">
      <dsp:nvSpPr>
        <dsp:cNvPr id="0" name=""/>
        <dsp:cNvSpPr/>
      </dsp:nvSpPr>
      <dsp:spPr>
        <a:xfrm>
          <a:off x="206184" y="429031"/>
          <a:ext cx="4136124" cy="4136124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ACCF3A-D18A-4812-9CDD-27E22B23F58A}">
      <dsp:nvSpPr>
        <dsp:cNvPr id="0" name=""/>
        <dsp:cNvSpPr/>
      </dsp:nvSpPr>
      <dsp:spPr>
        <a:xfrm>
          <a:off x="122681" y="492884"/>
          <a:ext cx="4136124" cy="4136124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950DC-6C37-4793-BFD0-B1DF9A08DA32}">
      <dsp:nvSpPr>
        <dsp:cNvPr id="0" name=""/>
        <dsp:cNvSpPr/>
      </dsp:nvSpPr>
      <dsp:spPr>
        <a:xfrm>
          <a:off x="39179" y="432235"/>
          <a:ext cx="4136124" cy="4136124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F83808-250A-4717-97A8-59C6CE914229}">
      <dsp:nvSpPr>
        <dsp:cNvPr id="0" name=""/>
        <dsp:cNvSpPr/>
      </dsp:nvSpPr>
      <dsp:spPr>
        <a:xfrm>
          <a:off x="58087" y="307954"/>
          <a:ext cx="4136124" cy="4136124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682050-A85A-4135-9BF9-7DB4F4246545}">
      <dsp:nvSpPr>
        <dsp:cNvPr id="0" name=""/>
        <dsp:cNvSpPr/>
      </dsp:nvSpPr>
      <dsp:spPr>
        <a:xfrm>
          <a:off x="0" y="0"/>
          <a:ext cx="8072494" cy="183059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ACCIÓN MISIONERA</a:t>
          </a:r>
          <a:endParaRPr lang="es-ES_tradnl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200" kern="1200" dirty="0" smtClean="0"/>
            <a:t>Para los nos creyentes y los que viven en la indiferencia religiosa</a:t>
          </a:r>
          <a:endParaRPr lang="es-ES_tradnl" sz="2200" kern="1200" dirty="0"/>
        </a:p>
      </dsp:txBody>
      <dsp:txXfrm>
        <a:off x="1797558" y="0"/>
        <a:ext cx="6274935" cy="1830598"/>
      </dsp:txXfrm>
    </dsp:sp>
    <dsp:sp modelId="{77475B49-5C5C-42F6-B27F-D62175633306}">
      <dsp:nvSpPr>
        <dsp:cNvPr id="0" name=""/>
        <dsp:cNvSpPr/>
      </dsp:nvSpPr>
      <dsp:spPr>
        <a:xfrm>
          <a:off x="480418" y="183059"/>
          <a:ext cx="1019782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77A4D-10D7-4CA2-88EB-C487979889F0}">
      <dsp:nvSpPr>
        <dsp:cNvPr id="0" name=""/>
        <dsp:cNvSpPr/>
      </dsp:nvSpPr>
      <dsp:spPr>
        <a:xfrm>
          <a:off x="0" y="2013658"/>
          <a:ext cx="8072494" cy="1830598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>
              <a:solidFill>
                <a:srgbClr val="FF0000"/>
              </a:solidFill>
            </a:rPr>
            <a:t>ACCIÓN CATEQUÉTICO-INICIATORIA</a:t>
          </a:r>
          <a:endParaRPr lang="es-ES_tradnl" sz="2800" kern="1200" dirty="0">
            <a:solidFill>
              <a:srgbClr val="FF000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200" kern="1200" dirty="0" smtClean="0">
              <a:solidFill>
                <a:srgbClr val="FF0000"/>
              </a:solidFill>
            </a:rPr>
            <a:t>Para los que optan por el Evangelio o necesitan completar o reestructurar su iniciación.</a:t>
          </a:r>
          <a:endParaRPr lang="es-ES_tradnl" sz="2200" kern="1200" dirty="0">
            <a:solidFill>
              <a:srgbClr val="FF0000"/>
            </a:solidFill>
          </a:endParaRPr>
        </a:p>
      </dsp:txBody>
      <dsp:txXfrm>
        <a:off x="1797558" y="2013658"/>
        <a:ext cx="6274935" cy="1830598"/>
      </dsp:txXfrm>
    </dsp:sp>
    <dsp:sp modelId="{F60C0AC8-8D2D-4F26-825F-13EF16BB7495}">
      <dsp:nvSpPr>
        <dsp:cNvPr id="0" name=""/>
        <dsp:cNvSpPr/>
      </dsp:nvSpPr>
      <dsp:spPr>
        <a:xfrm>
          <a:off x="194668" y="2196718"/>
          <a:ext cx="1591282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C6BC7-A19B-4DD0-A8C0-F78EAFDA1C76}">
      <dsp:nvSpPr>
        <dsp:cNvPr id="0" name=""/>
        <dsp:cNvSpPr/>
      </dsp:nvSpPr>
      <dsp:spPr>
        <a:xfrm>
          <a:off x="0" y="4027317"/>
          <a:ext cx="8072494" cy="183059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kern="1200" dirty="0" smtClean="0"/>
            <a:t>ACCIÓN PASTORAL</a:t>
          </a:r>
          <a:endParaRPr lang="es-ES_tradnl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2200" kern="1200" dirty="0" smtClean="0"/>
            <a:t>Para los fieles  cristianos ya maduros en el seno de la comunidad cristiana</a:t>
          </a:r>
          <a:endParaRPr lang="es-ES_tradnl" sz="2200" kern="1200" dirty="0"/>
        </a:p>
      </dsp:txBody>
      <dsp:txXfrm>
        <a:off x="1797558" y="4027317"/>
        <a:ext cx="6274935" cy="1830598"/>
      </dsp:txXfrm>
    </dsp:sp>
    <dsp:sp modelId="{A944B460-E79C-49BE-86F3-CAF62806308A}">
      <dsp:nvSpPr>
        <dsp:cNvPr id="0" name=""/>
        <dsp:cNvSpPr/>
      </dsp:nvSpPr>
      <dsp:spPr>
        <a:xfrm>
          <a:off x="183059" y="4210377"/>
          <a:ext cx="1614498" cy="146447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04E564-BBF6-42A8-8775-6C2C77989606}">
      <dsp:nvSpPr>
        <dsp:cNvPr id="0" name=""/>
        <dsp:cNvSpPr/>
      </dsp:nvSpPr>
      <dsp:spPr>
        <a:xfrm>
          <a:off x="0" y="0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b="1" i="1" kern="1200" dirty="0" err="1" smtClean="0">
              <a:solidFill>
                <a:srgbClr val="FFFF00"/>
              </a:solidFill>
            </a:rPr>
            <a:t>Martiría</a:t>
          </a:r>
          <a:r>
            <a:rPr lang="es-MX" sz="3000" kern="1200" dirty="0" smtClean="0"/>
            <a:t> o testimonio inicial, el kerigma o primer anuncio, la </a:t>
          </a:r>
          <a:r>
            <a:rPr lang="es-MX" sz="3000" kern="1200" dirty="0" err="1" smtClean="0"/>
            <a:t>Metanoia</a:t>
          </a:r>
          <a:r>
            <a:rPr lang="es-MX" sz="3000" kern="1200" dirty="0" smtClean="0"/>
            <a:t> o conversión a la persona de Cristo, </a:t>
          </a:r>
          <a:endParaRPr lang="es-MX" sz="3000" kern="1200" dirty="0"/>
        </a:p>
      </dsp:txBody>
      <dsp:txXfrm>
        <a:off x="1722995" y="0"/>
        <a:ext cx="5920870" cy="1942220"/>
      </dsp:txXfrm>
    </dsp:sp>
    <dsp:sp modelId="{3726AA32-F0EA-4C64-A1E6-9C884B0ACFB2}">
      <dsp:nvSpPr>
        <dsp:cNvPr id="0" name=""/>
        <dsp:cNvSpPr/>
      </dsp:nvSpPr>
      <dsp:spPr>
        <a:xfrm>
          <a:off x="194222" y="194222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AFBB3-8013-4248-8B19-F6CB96B78713}">
      <dsp:nvSpPr>
        <dsp:cNvPr id="0" name=""/>
        <dsp:cNvSpPr/>
      </dsp:nvSpPr>
      <dsp:spPr>
        <a:xfrm>
          <a:off x="0" y="2136442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>
              <a:solidFill>
                <a:srgbClr val="FFFF00"/>
              </a:solidFill>
            </a:rPr>
            <a:t>la </a:t>
          </a:r>
          <a:r>
            <a:rPr lang="es-MX" sz="3000" b="1" i="1" kern="1200" dirty="0" err="1" smtClean="0">
              <a:solidFill>
                <a:srgbClr val="FFFF00"/>
              </a:solidFill>
            </a:rPr>
            <a:t>Koinonía</a:t>
          </a:r>
          <a:r>
            <a:rPr lang="es-MX" sz="3000" kern="1200" dirty="0" smtClean="0">
              <a:solidFill>
                <a:srgbClr val="FFFF00"/>
              </a:solidFill>
            </a:rPr>
            <a:t> </a:t>
          </a:r>
          <a:r>
            <a:rPr lang="es-MX" sz="3000" kern="1200" dirty="0" smtClean="0"/>
            <a:t>o inserción en la comunión eclesial dentro de una vida comunitaria, </a:t>
          </a:r>
          <a:endParaRPr lang="es-MX" sz="3000" kern="1200" dirty="0"/>
        </a:p>
      </dsp:txBody>
      <dsp:txXfrm>
        <a:off x="1722995" y="2136442"/>
        <a:ext cx="5920870" cy="1942220"/>
      </dsp:txXfrm>
    </dsp:sp>
    <dsp:sp modelId="{071F7D51-E4F3-4A04-A392-A3087921FBFE}">
      <dsp:nvSpPr>
        <dsp:cNvPr id="0" name=""/>
        <dsp:cNvSpPr/>
      </dsp:nvSpPr>
      <dsp:spPr>
        <a:xfrm>
          <a:off x="194222" y="2330664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C825B-F68E-402C-9D0A-2BB4616F1650}">
      <dsp:nvSpPr>
        <dsp:cNvPr id="0" name=""/>
        <dsp:cNvSpPr/>
      </dsp:nvSpPr>
      <dsp:spPr>
        <a:xfrm>
          <a:off x="0" y="4272885"/>
          <a:ext cx="7643866" cy="19422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000" kern="1200" dirty="0" smtClean="0"/>
            <a:t>la </a:t>
          </a:r>
          <a:r>
            <a:rPr lang="es-MX" sz="3000" b="1" i="1" kern="1200" dirty="0" err="1" smtClean="0">
              <a:solidFill>
                <a:srgbClr val="FFFF00"/>
              </a:solidFill>
            </a:rPr>
            <a:t>Didajé</a:t>
          </a:r>
          <a:r>
            <a:rPr lang="es-MX" sz="3000" kern="1200" dirty="0" smtClean="0"/>
            <a:t> o educación en el discipulado permanente de la Palabra, </a:t>
          </a:r>
          <a:endParaRPr lang="es-MX" sz="3000" kern="1200" dirty="0"/>
        </a:p>
      </dsp:txBody>
      <dsp:txXfrm>
        <a:off x="1722995" y="4272885"/>
        <a:ext cx="5920870" cy="1942220"/>
      </dsp:txXfrm>
    </dsp:sp>
    <dsp:sp modelId="{AAA5637D-07A1-4234-B047-E9D8F5BA4D3D}">
      <dsp:nvSpPr>
        <dsp:cNvPr id="0" name=""/>
        <dsp:cNvSpPr/>
      </dsp:nvSpPr>
      <dsp:spPr>
        <a:xfrm>
          <a:off x="194222" y="4467107"/>
          <a:ext cx="1528773" cy="155377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564A86-1CC1-4823-B46C-6CD0BA1BA10D}">
      <dsp:nvSpPr>
        <dsp:cNvPr id="0" name=""/>
        <dsp:cNvSpPr/>
      </dsp:nvSpPr>
      <dsp:spPr>
        <a:xfrm>
          <a:off x="0" y="0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Liturgia</a:t>
          </a:r>
          <a:r>
            <a:rPr lang="es-MX" sz="3300" kern="1200" dirty="0" smtClean="0"/>
            <a:t> o participación sacramental, </a:t>
          </a:r>
          <a:endParaRPr lang="es-MX" sz="3300" kern="1200" dirty="0"/>
        </a:p>
      </dsp:txBody>
      <dsp:txXfrm>
        <a:off x="1645752" y="0"/>
        <a:ext cx="5712361" cy="1741301"/>
      </dsp:txXfrm>
    </dsp:sp>
    <dsp:sp modelId="{BA85380F-1C50-407F-92F4-97B6E739B4C2}">
      <dsp:nvSpPr>
        <dsp:cNvPr id="0" name=""/>
        <dsp:cNvSpPr/>
      </dsp:nvSpPr>
      <dsp:spPr>
        <a:xfrm>
          <a:off x="174130" y="174130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E50A10-BF6F-4028-AA86-7B56B293A7E8}">
      <dsp:nvSpPr>
        <dsp:cNvPr id="0" name=""/>
        <dsp:cNvSpPr/>
      </dsp:nvSpPr>
      <dsp:spPr>
        <a:xfrm>
          <a:off x="0" y="1915431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la </a:t>
          </a:r>
          <a:r>
            <a:rPr lang="es-MX" sz="3300" b="1" i="1" kern="1200" dirty="0" smtClean="0">
              <a:solidFill>
                <a:srgbClr val="FFFF00"/>
              </a:solidFill>
            </a:rPr>
            <a:t>Diaconía</a:t>
          </a:r>
          <a:r>
            <a:rPr lang="es-MX" sz="3300" kern="1200" dirty="0" smtClean="0"/>
            <a:t> o transformación social de la caridad y el servicio a los más pobres, </a:t>
          </a:r>
          <a:endParaRPr lang="es-MX" sz="3300" kern="1200" dirty="0"/>
        </a:p>
      </dsp:txBody>
      <dsp:txXfrm>
        <a:off x="1645752" y="1915431"/>
        <a:ext cx="5712361" cy="1741301"/>
      </dsp:txXfrm>
    </dsp:sp>
    <dsp:sp modelId="{A3D0F347-A97F-48E9-9DF1-98B1651CC1FB}">
      <dsp:nvSpPr>
        <dsp:cNvPr id="0" name=""/>
        <dsp:cNvSpPr/>
      </dsp:nvSpPr>
      <dsp:spPr>
        <a:xfrm>
          <a:off x="174130" y="2089561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F6353-C39F-4FC3-892D-1748C288D1E3}">
      <dsp:nvSpPr>
        <dsp:cNvPr id="0" name=""/>
        <dsp:cNvSpPr/>
      </dsp:nvSpPr>
      <dsp:spPr>
        <a:xfrm>
          <a:off x="0" y="3830862"/>
          <a:ext cx="7358114" cy="17413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300" kern="1200" dirty="0" smtClean="0"/>
            <a:t>y la </a:t>
          </a:r>
          <a:r>
            <a:rPr lang="es-MX" sz="3300" b="1" i="1" kern="1200" dirty="0" err="1" smtClean="0">
              <a:solidFill>
                <a:srgbClr val="FFFF00"/>
              </a:solidFill>
            </a:rPr>
            <a:t>Missio</a:t>
          </a:r>
          <a:r>
            <a:rPr lang="es-MX" sz="3300" kern="1200" dirty="0" smtClean="0">
              <a:solidFill>
                <a:srgbClr val="FFFF00"/>
              </a:solidFill>
            </a:rPr>
            <a:t> </a:t>
          </a:r>
          <a:r>
            <a:rPr lang="es-MX" sz="3300" kern="1200" dirty="0" smtClean="0"/>
            <a:t>o apostolado misionero.</a:t>
          </a:r>
          <a:endParaRPr lang="es-MX" sz="3300" kern="1200" dirty="0"/>
        </a:p>
      </dsp:txBody>
      <dsp:txXfrm>
        <a:off x="1645752" y="3830862"/>
        <a:ext cx="5712361" cy="1741301"/>
      </dsp:txXfrm>
    </dsp:sp>
    <dsp:sp modelId="{D0AF1ED7-4544-4B0D-9F91-C7D3A0E9AE98}">
      <dsp:nvSpPr>
        <dsp:cNvPr id="0" name=""/>
        <dsp:cNvSpPr/>
      </dsp:nvSpPr>
      <dsp:spPr>
        <a:xfrm>
          <a:off x="174130" y="4004992"/>
          <a:ext cx="1471622" cy="13930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14D48B-43CD-4E89-8F12-BB1104B99BAE}">
      <dsp:nvSpPr>
        <dsp:cNvPr id="0" name=""/>
        <dsp:cNvSpPr/>
      </dsp:nvSpPr>
      <dsp:spPr>
        <a:xfrm>
          <a:off x="0" y="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PROFETAS</a:t>
          </a:r>
          <a:endParaRPr lang="es-MX" sz="3900" kern="1200" dirty="0"/>
        </a:p>
      </dsp:txBody>
      <dsp:txXfrm>
        <a:off x="1098749" y="0"/>
        <a:ext cx="3830472" cy="1129055"/>
      </dsp:txXfrm>
    </dsp:sp>
    <dsp:sp modelId="{E6EACDDD-6BA0-4198-AC1F-D51B3F4A22B2}">
      <dsp:nvSpPr>
        <dsp:cNvPr id="0" name=""/>
        <dsp:cNvSpPr/>
      </dsp:nvSpPr>
      <dsp:spPr>
        <a:xfrm>
          <a:off x="112905" y="112905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D4DBB-59F0-43FA-B684-25D52786B5CC}">
      <dsp:nvSpPr>
        <dsp:cNvPr id="0" name=""/>
        <dsp:cNvSpPr/>
      </dsp:nvSpPr>
      <dsp:spPr>
        <a:xfrm>
          <a:off x="0" y="1241960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SACERDOTES</a:t>
          </a:r>
          <a:endParaRPr lang="es-MX" sz="3900" kern="1200" dirty="0"/>
        </a:p>
      </dsp:txBody>
      <dsp:txXfrm>
        <a:off x="1098749" y="1241960"/>
        <a:ext cx="3830472" cy="1129055"/>
      </dsp:txXfrm>
    </dsp:sp>
    <dsp:sp modelId="{612A833D-93FB-4D45-995C-B949FB56ECA9}">
      <dsp:nvSpPr>
        <dsp:cNvPr id="0" name=""/>
        <dsp:cNvSpPr/>
      </dsp:nvSpPr>
      <dsp:spPr>
        <a:xfrm>
          <a:off x="112905" y="1354866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4E1EF8-3798-498C-9179-2A2D83C58660}">
      <dsp:nvSpPr>
        <dsp:cNvPr id="0" name=""/>
        <dsp:cNvSpPr/>
      </dsp:nvSpPr>
      <dsp:spPr>
        <a:xfrm>
          <a:off x="0" y="2483921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REYES</a:t>
          </a:r>
          <a:endParaRPr lang="es-MX" sz="3900" kern="1200" dirty="0"/>
        </a:p>
      </dsp:txBody>
      <dsp:txXfrm>
        <a:off x="1098749" y="2483921"/>
        <a:ext cx="3830472" cy="1129055"/>
      </dsp:txXfrm>
    </dsp:sp>
    <dsp:sp modelId="{26D817FF-8129-48DC-8B80-474D243D01AA}">
      <dsp:nvSpPr>
        <dsp:cNvPr id="0" name=""/>
        <dsp:cNvSpPr/>
      </dsp:nvSpPr>
      <dsp:spPr>
        <a:xfrm>
          <a:off x="112905" y="259682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89BE02-2397-4995-AF43-D2EFFBDC5048}">
      <dsp:nvSpPr>
        <dsp:cNvPr id="0" name=""/>
        <dsp:cNvSpPr/>
      </dsp:nvSpPr>
      <dsp:spPr>
        <a:xfrm>
          <a:off x="0" y="3725882"/>
          <a:ext cx="4929222" cy="1129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 smtClean="0"/>
            <a:t>PASTORES</a:t>
          </a:r>
          <a:endParaRPr lang="es-MX" sz="3900" kern="1200" dirty="0"/>
        </a:p>
      </dsp:txBody>
      <dsp:txXfrm>
        <a:off x="1098749" y="3725882"/>
        <a:ext cx="3830472" cy="1129055"/>
      </dsp:txXfrm>
    </dsp:sp>
    <dsp:sp modelId="{E28802B5-08B0-4715-A5F2-F8B36BFD09B4}">
      <dsp:nvSpPr>
        <dsp:cNvPr id="0" name=""/>
        <dsp:cNvSpPr/>
      </dsp:nvSpPr>
      <dsp:spPr>
        <a:xfrm>
          <a:off x="112905" y="3838787"/>
          <a:ext cx="985844" cy="90324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5FD118-0291-4DDC-A0CF-FBA35E131BE5}">
      <dsp:nvSpPr>
        <dsp:cNvPr id="0" name=""/>
        <dsp:cNvSpPr/>
      </dsp:nvSpPr>
      <dsp:spPr>
        <a:xfrm>
          <a:off x="319503" y="4025"/>
          <a:ext cx="1846574" cy="1846574"/>
        </a:xfrm>
        <a:prstGeom prst="ellipse">
          <a:avLst/>
        </a:prstGeom>
        <a:gradFill flip="none" rotWithShape="0">
          <a:gsLst>
            <a:gs pos="0">
              <a:srgbClr val="FF0000"/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FFFF00"/>
              </a:solidFill>
            </a:rPr>
            <a:t>FORMAS</a:t>
          </a:r>
          <a:endParaRPr lang="es-MX" sz="1600" b="1" kern="1200" dirty="0">
            <a:solidFill>
              <a:srgbClr val="FFFF00"/>
            </a:solidFill>
          </a:endParaRPr>
        </a:p>
      </dsp:txBody>
      <dsp:txXfrm>
        <a:off x="319503" y="4025"/>
        <a:ext cx="1846574" cy="1846574"/>
      </dsp:txXfrm>
    </dsp:sp>
    <dsp:sp modelId="{BE18DD07-CD59-4C81-BEF8-50E41672541E}">
      <dsp:nvSpPr>
        <dsp:cNvPr id="0" name=""/>
        <dsp:cNvSpPr/>
      </dsp:nvSpPr>
      <dsp:spPr>
        <a:xfrm>
          <a:off x="707284" y="2000542"/>
          <a:ext cx="1071013" cy="1071013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>
        <a:off x="707284" y="2000542"/>
        <a:ext cx="1071013" cy="1071013"/>
      </dsp:txXfrm>
    </dsp:sp>
    <dsp:sp modelId="{CEBAB69A-0580-4527-89CC-E20B8526ED19}">
      <dsp:nvSpPr>
        <dsp:cNvPr id="0" name=""/>
        <dsp:cNvSpPr/>
      </dsp:nvSpPr>
      <dsp:spPr>
        <a:xfrm>
          <a:off x="319503" y="3221497"/>
          <a:ext cx="1846574" cy="1846574"/>
        </a:xfrm>
        <a:prstGeom prst="ellipse">
          <a:avLst/>
        </a:prstGeom>
        <a:gradFill flip="none" rotWithShape="0">
          <a:gsLst>
            <a:gs pos="0">
              <a:srgbClr val="00B050">
                <a:shade val="30000"/>
                <a:satMod val="115000"/>
              </a:srgbClr>
            </a:gs>
            <a:gs pos="50000">
              <a:srgbClr val="00B050">
                <a:shade val="67500"/>
                <a:satMod val="115000"/>
              </a:srgbClr>
            </a:gs>
            <a:gs pos="100000">
              <a:srgbClr val="00B050">
                <a:shade val="100000"/>
                <a:satMod val="115000"/>
              </a:srgb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solidFill>
                <a:srgbClr val="FFFF00"/>
              </a:solidFill>
            </a:rPr>
            <a:t>FUNCIONES</a:t>
          </a:r>
          <a:endParaRPr lang="es-MX" sz="1600" b="1" kern="1200" dirty="0">
            <a:solidFill>
              <a:srgbClr val="FFFF00"/>
            </a:solidFill>
          </a:endParaRPr>
        </a:p>
      </dsp:txBody>
      <dsp:txXfrm>
        <a:off x="319503" y="3221497"/>
        <a:ext cx="1846574" cy="1846574"/>
      </dsp:txXfrm>
    </dsp:sp>
    <dsp:sp modelId="{6A30BC5D-E570-4494-8DAE-AD72B5005B3F}">
      <dsp:nvSpPr>
        <dsp:cNvPr id="0" name=""/>
        <dsp:cNvSpPr/>
      </dsp:nvSpPr>
      <dsp:spPr>
        <a:xfrm>
          <a:off x="2443064" y="2192586"/>
          <a:ext cx="587210" cy="6869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>
        <a:off x="2443064" y="2192586"/>
        <a:ext cx="587210" cy="686925"/>
      </dsp:txXfrm>
    </dsp:sp>
    <dsp:sp modelId="{BF5F5BCE-0429-4F7C-9461-642860D495AA}">
      <dsp:nvSpPr>
        <dsp:cNvPr id="0" name=""/>
        <dsp:cNvSpPr/>
      </dsp:nvSpPr>
      <dsp:spPr>
        <a:xfrm>
          <a:off x="3274023" y="689474"/>
          <a:ext cx="3693149" cy="3693149"/>
        </a:xfrm>
        <a:prstGeom prst="ellipse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54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MARTIRIA Y </a:t>
          </a:r>
        </a:p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100" kern="1200" dirty="0" smtClean="0"/>
            <a:t>DIDAJÉ</a:t>
          </a:r>
          <a:endParaRPr lang="es-MX" sz="4100" kern="1200" dirty="0"/>
        </a:p>
      </dsp:txBody>
      <dsp:txXfrm>
        <a:off x="3274023" y="689474"/>
        <a:ext cx="3693149" cy="3693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SmartArt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2BD2-501E-457C-BA0B-DB7454CBC13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1C01C4-23E6-4382-BB5A-D2AF9AC5F9ED}" type="datetimeFigureOut">
              <a:rPr lang="es-MX" smtClean="0"/>
              <a:pPr/>
              <a:t>05/07/2012</a:t>
            </a:fld>
            <a:endParaRPr lang="es-MX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7CDD33-8D0A-458D-BCF5-44A8A5ABAA7B}" type="slidenum">
              <a:rPr lang="es-MX" smtClean="0"/>
              <a:pPr/>
              <a:t>‹Nº›</a:t>
            </a:fld>
            <a:endParaRPr lang="es-MX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cariadepastoral.org.mx/directorio_general_catequesis/directorio_catequesis_notas.htm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cariadepastoral.org.mx/directorio_general_catequesis/directorio_catequesis_notas.htm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cariadepastoral.org.mx/directorio_general_catequesis/directorio_catequesis_notas.htm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cariadepastoral.org.mx/directorio_general_catequesis/directorio_catequesis_notas.htm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1.bp.blogspot.com/-TTmN8HwjLDo/TxoFTZxgRsI/AAAAAAAABgM/vxM-Mx3nw4M/s1600/1224433295084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0906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4195342"/>
          </a:xfrm>
        </p:spPr>
        <p:txBody>
          <a:bodyPr>
            <a:normAutofit fontScale="85000" lnSpcReduction="20000"/>
          </a:bodyPr>
          <a:lstStyle/>
          <a:p>
            <a:pPr algn="ctr"/>
            <a:endParaRPr lang="es-MX" sz="6000" dirty="0" smtClean="0"/>
          </a:p>
          <a:p>
            <a:pPr algn="ctr"/>
            <a:r>
              <a:rPr lang="es-MX" sz="6000" b="1" dirty="0" smtClean="0">
                <a:solidFill>
                  <a:srgbClr val="FFFF00"/>
                </a:solidFill>
              </a:rPr>
              <a:t>V	PERFIL DEL ANIMADOR DE LA CATEQUESIS PRESACRAMENTAL</a:t>
            </a:r>
            <a:r>
              <a:rPr lang="es-MX" sz="6000" dirty="0" smtClean="0"/>
              <a:t/>
            </a:r>
            <a:br>
              <a:rPr lang="es-MX" sz="6000" dirty="0" smtClean="0"/>
            </a:br>
            <a:endParaRPr lang="es-MX" sz="6000" dirty="0" smtClean="0"/>
          </a:p>
          <a:p>
            <a:endParaRPr lang="es-MX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4.bp.blogspot.com/-82SUQJHvLoE/T9e5quq976I/AAAAAAAAAO4/H6Gkb9-QUlo/s640/cie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/>
        </p:nvGraphicFramePr>
        <p:xfrm>
          <a:off x="571472" y="571480"/>
          <a:ext cx="7786742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s-ES_tradnl" sz="9600" b="1" dirty="0" smtClean="0">
                <a:solidFill>
                  <a:srgbClr val="FFFF00"/>
                </a:solidFill>
              </a:rPr>
              <a:t>CLAVES PARA LA EVALUACIÓN DE PADRES Y PADRINOS</a:t>
            </a:r>
            <a:endParaRPr lang="es-MX" sz="96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9600" dirty="0" smtClean="0"/>
              <a:t> </a:t>
            </a:r>
            <a:endParaRPr lang="es-MX" sz="9600" dirty="0" smtClean="0"/>
          </a:p>
          <a:p>
            <a:pPr algn="l"/>
            <a:r>
              <a:rPr lang="es-ES_tradnl" sz="9600" b="1" dirty="0" smtClean="0"/>
              <a:t>APRECIACIÓN POR PARTE DEL CATEQUISTA</a:t>
            </a:r>
            <a:endParaRPr lang="es-MX" sz="9600" dirty="0" smtClean="0"/>
          </a:p>
          <a:p>
            <a:pPr algn="l"/>
            <a:r>
              <a:rPr lang="es-ES_tradnl" sz="9600" dirty="0" smtClean="0"/>
              <a:t> </a:t>
            </a:r>
            <a:endParaRPr lang="es-MX" sz="96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9600" b="1" dirty="0" smtClean="0">
                <a:solidFill>
                  <a:srgbClr val="FFFF00"/>
                </a:solidFill>
              </a:rPr>
              <a:t>1. Asistencia ( = A )</a:t>
            </a:r>
            <a:endParaRPr lang="es-MX" sz="96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9600" dirty="0" smtClean="0"/>
              <a:t> </a:t>
            </a:r>
            <a:r>
              <a:rPr lang="es-ES_tradnl" sz="9600" dirty="0" smtClean="0"/>
              <a:t>10 </a:t>
            </a:r>
            <a:r>
              <a:rPr lang="es-ES_tradnl" sz="9600" dirty="0" smtClean="0"/>
              <a:t>= participaron en las todas las sesiones.</a:t>
            </a:r>
            <a:endParaRPr lang="es-MX" sz="9600" dirty="0" smtClean="0"/>
          </a:p>
          <a:p>
            <a:pPr algn="l"/>
            <a:r>
              <a:rPr lang="es-ES_tradnl" sz="9600" dirty="0" smtClean="0"/>
              <a:t>Si participan en una no son aprobados hasta que completen la que falta.</a:t>
            </a:r>
            <a:endParaRPr lang="es-MX" sz="9600" dirty="0" smtClean="0"/>
          </a:p>
          <a:p>
            <a:pPr algn="l"/>
            <a:r>
              <a:rPr lang="es-ES_tradnl" sz="9600" b="1" dirty="0" smtClean="0"/>
              <a:t>- Casos excepcionales por motivos laborales u otros, favor de comunicarlo a los catequistas o al sacerdote.</a:t>
            </a:r>
            <a:endParaRPr lang="es-MX" sz="9600" dirty="0" smtClean="0"/>
          </a:p>
          <a:p>
            <a:pPr algn="l"/>
            <a:r>
              <a:rPr lang="es-ES_tradnl" sz="9600" dirty="0" smtClean="0"/>
              <a:t> </a:t>
            </a:r>
            <a:r>
              <a:rPr lang="es-ES_tradnl" sz="9600" b="1" dirty="0" smtClean="0">
                <a:solidFill>
                  <a:srgbClr val="FFFF00"/>
                </a:solidFill>
              </a:rPr>
              <a:t>2. Aprovechamiento     (= AP )</a:t>
            </a:r>
            <a:endParaRPr lang="es-MX" sz="96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9600" dirty="0" smtClean="0"/>
              <a:t> - Se califican los puntos del cuestionario ofrecido el primer día sobre contenidos esenciales del sacramento y las obligaciones de padres y padrinos.</a:t>
            </a:r>
            <a:endParaRPr lang="es-MX" sz="9600" dirty="0" smtClean="0"/>
          </a:p>
          <a:p>
            <a:pPr algn="l"/>
            <a:r>
              <a:rPr lang="es-ES_tradnl" sz="9600" dirty="0" smtClean="0"/>
              <a:t> </a:t>
            </a:r>
            <a:endParaRPr lang="es-MX" sz="4000" dirty="0" smtClean="0"/>
          </a:p>
          <a:p>
            <a:r>
              <a:rPr lang="es-ES_tradnl" sz="4000" dirty="0" smtClean="0"/>
              <a:t> </a:t>
            </a:r>
            <a:endParaRPr lang="es-MX" sz="4000" dirty="0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es-ES_tradnl" sz="8600" b="1" dirty="0" smtClean="0">
                <a:solidFill>
                  <a:srgbClr val="FFFF00"/>
                </a:solidFill>
              </a:rPr>
              <a:t>RESULTADO DE UNA ENTREVISTA PERSONAL</a:t>
            </a:r>
          </a:p>
          <a:p>
            <a:pPr algn="l"/>
            <a:endParaRPr lang="es-MX" sz="8600" dirty="0" smtClean="0"/>
          </a:p>
          <a:p>
            <a:pPr algn="l"/>
            <a:r>
              <a:rPr lang="es-ES_tradnl" sz="8600" dirty="0" smtClean="0"/>
              <a:t> </a:t>
            </a:r>
            <a:r>
              <a:rPr lang="es-ES_tradnl" sz="10000" dirty="0" smtClean="0"/>
              <a:t>3. </a:t>
            </a:r>
            <a:r>
              <a:rPr lang="es-ES_tradnl" sz="10000" b="1" dirty="0" smtClean="0">
                <a:solidFill>
                  <a:srgbClr val="FFFF00"/>
                </a:solidFill>
              </a:rPr>
              <a:t>Estado de Vida     ( = EV )</a:t>
            </a:r>
            <a:endParaRPr lang="es-MX" sz="100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10000" dirty="0" smtClean="0"/>
              <a:t> - Padres y padrinos deberán estar casados por la Iglesia = </a:t>
            </a:r>
            <a:r>
              <a:rPr lang="es-ES_tradnl" sz="10000" dirty="0" smtClean="0"/>
              <a:t>             10</a:t>
            </a:r>
            <a:endParaRPr lang="es-MX" sz="10000" dirty="0" smtClean="0"/>
          </a:p>
          <a:p>
            <a:pPr algn="l"/>
            <a:r>
              <a:rPr lang="es-ES_tradnl" sz="10000" dirty="0" smtClean="0"/>
              <a:t>- Si padres del bautizando (a) no están casados = 0</a:t>
            </a:r>
            <a:endParaRPr lang="es-MX" sz="10000" dirty="0" smtClean="0"/>
          </a:p>
          <a:p>
            <a:pPr algn="l"/>
            <a:r>
              <a:rPr lang="es-ES_tradnl" sz="10000" dirty="0" smtClean="0"/>
              <a:t>- Los padrinos que estén en unión libre no pueden ser padrinos</a:t>
            </a:r>
            <a:endParaRPr lang="es-MX" sz="10000" dirty="0" smtClean="0"/>
          </a:p>
          <a:p>
            <a:pPr algn="l">
              <a:buFontTx/>
              <a:buChar char="-"/>
            </a:pPr>
            <a:r>
              <a:rPr lang="es-ES_tradnl" sz="10000" dirty="0" smtClean="0"/>
              <a:t>Padrino o Madrina que no esté casado sino que sea soltero, si es buen ejemplo = 10.</a:t>
            </a:r>
          </a:p>
          <a:p>
            <a:pPr algn="l">
              <a:buFontTx/>
              <a:buChar char="-"/>
            </a:pPr>
            <a:endParaRPr lang="es-MX" sz="10000" dirty="0" smtClean="0"/>
          </a:p>
          <a:p>
            <a:pPr algn="l"/>
            <a:r>
              <a:rPr lang="es-ES_tradnl" sz="10000" dirty="0" smtClean="0"/>
              <a:t> 4. </a:t>
            </a:r>
            <a:r>
              <a:rPr lang="es-ES_tradnl" sz="10000" b="1" dirty="0" smtClean="0">
                <a:solidFill>
                  <a:srgbClr val="FFFF00"/>
                </a:solidFill>
              </a:rPr>
              <a:t>Iniciación Cristiana      ( = IC)</a:t>
            </a:r>
            <a:endParaRPr lang="es-MX" sz="100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10000" dirty="0" smtClean="0"/>
              <a:t> - Padres que estén Bautizados, Confirmados y que hayan hecho la primera comunión = 10.</a:t>
            </a:r>
            <a:endParaRPr lang="es-MX" sz="10000" dirty="0" smtClean="0"/>
          </a:p>
          <a:p>
            <a:pPr algn="l"/>
            <a:r>
              <a:rPr lang="es-ES_tradnl" sz="10000" dirty="0" smtClean="0"/>
              <a:t>- Si los padrinos no han recibido estos sacramentos, no pueden ser padrinos.</a:t>
            </a:r>
            <a:endParaRPr lang="es-MX" sz="10000" dirty="0" smtClean="0"/>
          </a:p>
          <a:p>
            <a:pPr algn="l"/>
            <a:r>
              <a:rPr lang="es-ES_tradnl" sz="10000" dirty="0" smtClean="0"/>
              <a:t> </a:t>
            </a:r>
            <a:endParaRPr lang="es-MX" sz="100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ES_tradnl" sz="4000" dirty="0" smtClean="0"/>
              <a:t>5. </a:t>
            </a:r>
            <a:r>
              <a:rPr lang="es-ES_tradnl" sz="4000" b="1" dirty="0" smtClean="0">
                <a:solidFill>
                  <a:srgbClr val="FFFF00"/>
                </a:solidFill>
              </a:rPr>
              <a:t>Profesión de fe (= PF )</a:t>
            </a:r>
            <a:r>
              <a:rPr lang="es-ES_tradnl" sz="4000" dirty="0" smtClean="0"/>
              <a:t> - Papá, mamá, padrino y madrina deberán dar razón de los elementos del catecismo, confrontar Catecismo parroquial páginas 47-56</a:t>
            </a:r>
            <a:endParaRPr lang="es-MX" sz="4000" dirty="0" smtClean="0"/>
          </a:p>
          <a:p>
            <a:pPr algn="l"/>
            <a:r>
              <a:rPr lang="es-ES_tradnl" sz="4000" dirty="0" smtClean="0"/>
              <a:t>- Si saben dar razón de verdades y oraciones ( 10 )</a:t>
            </a:r>
            <a:endParaRPr lang="es-MX" sz="4000" dirty="0" smtClean="0"/>
          </a:p>
          <a:p>
            <a:pPr algn="l"/>
            <a:r>
              <a:rPr lang="es-ES_tradnl" sz="4000" dirty="0" smtClean="0"/>
              <a:t>- Si saben dar razón a medias ( 7 )</a:t>
            </a:r>
            <a:endParaRPr lang="es-MX" sz="4000" dirty="0" smtClean="0"/>
          </a:p>
          <a:p>
            <a:pPr algn="l"/>
            <a:r>
              <a:rPr lang="es-ES_tradnl" sz="4000" dirty="0" smtClean="0"/>
              <a:t>- Si no saben dar razón, pero saben que existen ( 5 )</a:t>
            </a:r>
            <a:endParaRPr lang="es-MX" sz="4000" dirty="0" smtClean="0"/>
          </a:p>
          <a:p>
            <a:pPr algn="l"/>
            <a:r>
              <a:rPr lang="es-ES_tradnl" sz="4000" dirty="0" smtClean="0"/>
              <a:t>- Si no les interesa a los padres (0), pero los padrinos sí deberán dar razón de las verdades y oraciones.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Autofit/>
          </a:bodyPr>
          <a:lstStyle/>
          <a:p>
            <a:pPr algn="l"/>
            <a:r>
              <a:rPr lang="es-ES_tradnl" sz="2400" b="1" dirty="0" smtClean="0">
                <a:solidFill>
                  <a:srgbClr val="FFFF00"/>
                </a:solidFill>
              </a:rPr>
              <a:t>AUTOEVALUACIÓN DE CADA PADRE O PADRINO</a:t>
            </a:r>
            <a:endParaRPr lang="es-MX" sz="24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2400" dirty="0" smtClean="0"/>
              <a:t> </a:t>
            </a:r>
            <a:endParaRPr lang="es-MX" sz="2400" dirty="0" smtClean="0"/>
          </a:p>
          <a:p>
            <a:pPr algn="l"/>
            <a:r>
              <a:rPr lang="es-ES_tradnl" sz="3200" dirty="0" smtClean="0"/>
              <a:t>6. </a:t>
            </a:r>
            <a:r>
              <a:rPr lang="es-ES_tradnl" sz="3200" b="1" dirty="0" smtClean="0">
                <a:solidFill>
                  <a:srgbClr val="FFFF00"/>
                </a:solidFill>
              </a:rPr>
              <a:t>Testimonio de vida  ( =TV )</a:t>
            </a:r>
            <a:endParaRPr lang="es-MX" sz="32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3200" dirty="0" smtClean="0"/>
              <a:t> -	 Si son creyentes (7) </a:t>
            </a:r>
            <a:endParaRPr lang="es-MX" sz="3200" dirty="0" smtClean="0"/>
          </a:p>
          <a:p>
            <a:pPr algn="l"/>
            <a:r>
              <a:rPr lang="es-ES_tradnl" sz="3200" dirty="0" smtClean="0"/>
              <a:t>- 	Si son creyentes y practicantes ( 8 ) </a:t>
            </a:r>
            <a:endParaRPr lang="es-MX" sz="3200" dirty="0" smtClean="0"/>
          </a:p>
          <a:p>
            <a:pPr algn="l"/>
            <a:r>
              <a:rPr lang="es-ES_tradnl" sz="3200" dirty="0" smtClean="0"/>
              <a:t>-	Si son creyentes, practicantes y </a:t>
            </a:r>
            <a:r>
              <a:rPr lang="es-ES_tradnl" sz="3200" dirty="0" smtClean="0"/>
              <a:t>	comprometidos </a:t>
            </a:r>
            <a:r>
              <a:rPr lang="es-ES_tradnl" sz="3200" dirty="0" smtClean="0"/>
              <a:t>en 	su fe (10)</a:t>
            </a:r>
            <a:endParaRPr lang="es-MX" sz="3200" dirty="0" smtClean="0"/>
          </a:p>
          <a:p>
            <a:pPr algn="l"/>
            <a:r>
              <a:rPr lang="es-ES_tradnl" sz="3200" dirty="0" smtClean="0"/>
              <a:t>- 	Uno de los padres debe creer, junto con </a:t>
            </a:r>
            <a:r>
              <a:rPr lang="es-ES_tradnl" sz="3200" dirty="0" smtClean="0"/>
              <a:t>	los </a:t>
            </a:r>
            <a:r>
              <a:rPr lang="es-ES_tradnl" sz="3200" dirty="0" smtClean="0"/>
              <a:t>padrinos.</a:t>
            </a:r>
            <a:endParaRPr lang="es-MX" sz="3200" dirty="0" smtClean="0"/>
          </a:p>
          <a:p>
            <a:pPr algn="l"/>
            <a:r>
              <a:rPr lang="es-ES_tradnl" sz="3200" dirty="0" smtClean="0"/>
              <a:t>  </a:t>
            </a:r>
            <a:endParaRPr lang="es-MX" sz="3200" dirty="0" smtClean="0"/>
          </a:p>
          <a:p>
            <a:pPr algn="l"/>
            <a:endParaRPr lang="es-MX" sz="2400" dirty="0" smtClean="0"/>
          </a:p>
          <a:p>
            <a:pPr algn="l"/>
            <a:endParaRPr lang="es-MX" sz="24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_tradnl" sz="4000" b="1" dirty="0" smtClean="0">
                <a:solidFill>
                  <a:srgbClr val="FFFF00"/>
                </a:solidFill>
              </a:rPr>
              <a:t>7. Edad ( = E )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4000" dirty="0" smtClean="0"/>
              <a:t> </a:t>
            </a:r>
            <a:endParaRPr lang="es-MX" sz="4000" dirty="0" smtClean="0"/>
          </a:p>
          <a:p>
            <a:pPr algn="l"/>
            <a:r>
              <a:rPr lang="es-ES_tradnl" sz="4000" dirty="0" smtClean="0"/>
              <a:t>- 	Si son mayores de 16 años tanto padres como 	padrinos ( 10 )</a:t>
            </a:r>
            <a:endParaRPr lang="es-MX" sz="4000" dirty="0" smtClean="0"/>
          </a:p>
          <a:p>
            <a:pPr algn="l"/>
            <a:r>
              <a:rPr lang="es-ES_tradnl" sz="4000" dirty="0" smtClean="0"/>
              <a:t>- 	Si los padres son menores de 16 años ( 5 ), los 	padrinos deberán ser mayores de esta edad</a:t>
            </a:r>
            <a:endParaRPr lang="es-MX" sz="4000" dirty="0" smtClean="0"/>
          </a:p>
          <a:p>
            <a:pPr algn="l"/>
            <a:r>
              <a:rPr lang="es-ES_tradnl" sz="4000" dirty="0" smtClean="0"/>
              <a:t> </a:t>
            </a:r>
            <a:endParaRPr lang="es-MX" sz="4000" dirty="0" smtClean="0"/>
          </a:p>
          <a:p>
            <a:pPr algn="l"/>
            <a:r>
              <a:rPr lang="es-ES_tradnl" sz="4000" b="1" dirty="0" smtClean="0">
                <a:solidFill>
                  <a:srgbClr val="FFFF00"/>
                </a:solidFill>
              </a:rPr>
              <a:t>8. Acompañamiento  ( = Ac )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ES_tradnl" sz="4000" dirty="0" smtClean="0"/>
              <a:t> </a:t>
            </a:r>
            <a:endParaRPr lang="es-MX" sz="4000" dirty="0" smtClean="0"/>
          </a:p>
          <a:p>
            <a:pPr algn="l"/>
            <a:r>
              <a:rPr lang="es-ES_tradnl" sz="4000" dirty="0" smtClean="0"/>
              <a:t>- 	Si son padrinos que pueden apoyar a sus 	ahijados ( 10 )</a:t>
            </a:r>
            <a:endParaRPr lang="es-MX" sz="4000" dirty="0" smtClean="0"/>
          </a:p>
          <a:p>
            <a:pPr algn="l"/>
            <a:r>
              <a:rPr lang="es-ES_tradnl" sz="4000" dirty="0" smtClean="0"/>
              <a:t>- 	Si son padrinos que están alejados, conviene 	aconsejarles a que no sean padrinos ( 5 ).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ES_tradnl" sz="4000" dirty="0" smtClean="0"/>
              <a:t>OBSERVACIONES:</a:t>
            </a:r>
            <a:endParaRPr lang="es-MX" sz="4000" dirty="0" smtClean="0"/>
          </a:p>
          <a:p>
            <a:pPr algn="l"/>
            <a:r>
              <a:rPr lang="es-ES_tradnl" sz="4000" dirty="0" smtClean="0"/>
              <a:t> </a:t>
            </a:r>
            <a:endParaRPr lang="es-MX" sz="4000" dirty="0" smtClean="0"/>
          </a:p>
          <a:p>
            <a:pPr algn="l"/>
            <a:r>
              <a:rPr lang="es-ES_tradnl" sz="4000" dirty="0" smtClean="0"/>
              <a:t>- La calificación es personal y las personas que no se presenten no serán calificadas.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img.wallpaperstock.net:81/isla-verde-wallpapers_196_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4209" cy="73152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 anchor="ctr">
            <a:normAutofit/>
          </a:bodyPr>
          <a:lstStyle/>
          <a:p>
            <a:r>
              <a:rPr lang="es-MX" sz="4000" dirty="0" smtClean="0"/>
              <a:t> </a:t>
            </a:r>
          </a:p>
          <a:p>
            <a:pPr lvl="0" algn="l"/>
            <a:r>
              <a:rPr lang="es-MX" sz="4000" dirty="0" smtClean="0"/>
              <a:t> 4. Para los contenidos en el momento del encuentro es conveniente tener </a:t>
            </a:r>
            <a:r>
              <a:rPr lang="es-MX" sz="4000" b="1" dirty="0" smtClean="0">
                <a:solidFill>
                  <a:srgbClr val="FFFF00"/>
                </a:solidFill>
              </a:rPr>
              <a:t>el “perfil del egresado” o la gracia específica que recibe cada participante en el sacramento y que va a enriquecer su ser cristiano. 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http://xalapa.tipz.mx/wp-content/uploads/2008/06/green-ver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 anchor="ctr">
            <a:normAutofit/>
          </a:bodyPr>
          <a:lstStyle/>
          <a:p>
            <a:pPr algn="l"/>
            <a:r>
              <a:rPr lang="es-ES" sz="4000" dirty="0" smtClean="0"/>
              <a:t>5. </a:t>
            </a:r>
            <a:r>
              <a:rPr lang="es-MX" sz="4000" dirty="0" smtClean="0"/>
              <a:t>Y finalmente, </a:t>
            </a:r>
            <a:r>
              <a:rPr lang="es-MX" sz="4000" b="1" dirty="0" smtClean="0">
                <a:solidFill>
                  <a:srgbClr val="FFFF00"/>
                </a:solidFill>
              </a:rPr>
              <a:t>garantizar el momento </a:t>
            </a:r>
            <a:r>
              <a:rPr lang="es-MX" sz="4000" b="1" dirty="0" err="1" smtClean="0">
                <a:solidFill>
                  <a:srgbClr val="FFFF00"/>
                </a:solidFill>
              </a:rPr>
              <a:t>postsacramental</a:t>
            </a:r>
            <a:r>
              <a:rPr lang="es-MX" sz="4000" b="1" dirty="0" smtClean="0">
                <a:solidFill>
                  <a:srgbClr val="FFFF00"/>
                </a:solidFill>
              </a:rPr>
              <a:t>, </a:t>
            </a:r>
            <a:r>
              <a:rPr lang="es-MX" sz="4000" b="1" dirty="0" smtClean="0">
                <a:solidFill>
                  <a:srgbClr val="FF0000"/>
                </a:solidFill>
              </a:rPr>
              <a:t>indicando las consecuencias y los medios concretos</a:t>
            </a:r>
            <a:r>
              <a:rPr lang="es-MX" sz="4000" dirty="0" smtClean="0">
                <a:solidFill>
                  <a:srgbClr val="FF0000"/>
                </a:solidFill>
              </a:rPr>
              <a:t> </a:t>
            </a:r>
            <a:r>
              <a:rPr lang="es-MX" sz="4000" dirty="0" smtClean="0"/>
              <a:t>para vivir la gracia recibida en el seno de la comunidad cristiana cumpliendo con la misión de Cristo a su Iglesia.</a:t>
            </a:r>
            <a:endParaRPr lang="es-MX" sz="40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4.bp.blogspot.com/-7JWZECTzW-s/TtbUboQxNyI/AAAAAAAAGLo/fxknTMSD4RA/s1600/Dios+en+el+cie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86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r>
              <a:rPr lang="es-MX" sz="4000" dirty="0" smtClean="0"/>
              <a:t>	</a:t>
            </a:r>
          </a:p>
          <a:p>
            <a:pPr algn="l"/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VII</a:t>
            </a:r>
            <a:r>
              <a:rPr lang="es-MX" sz="4000" b="1" dirty="0" smtClean="0">
                <a:solidFill>
                  <a:srgbClr val="FFFF00"/>
                </a:solidFill>
              </a:rPr>
              <a:t>	CELEBRACIÓN: Inicio de un camino terrestre con meta en el cielo.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productoscucu.com/products/images/Semilla%20de%20Calabaza%20Tostada%20y%20Sala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111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>
                <a:solidFill>
                  <a:srgbClr val="FF0000"/>
                </a:solidFill>
              </a:rPr>
              <a:t>Monición:</a:t>
            </a:r>
            <a:endParaRPr lang="es-MX" sz="4000" dirty="0" smtClean="0">
              <a:solidFill>
                <a:srgbClr val="FF0000"/>
              </a:solidFill>
            </a:endParaRPr>
          </a:p>
          <a:p>
            <a:pPr algn="l"/>
            <a:r>
              <a:rPr lang="es-MX" sz="4000" b="1" dirty="0" smtClean="0"/>
              <a:t>	</a:t>
            </a:r>
            <a:r>
              <a:rPr lang="es-MX" sz="4000" dirty="0" smtClean="0">
                <a:solidFill>
                  <a:srgbClr val="C00000"/>
                </a:solidFill>
              </a:rPr>
              <a:t>Nuestra vida cristiana </a:t>
            </a:r>
            <a:r>
              <a:rPr lang="es-MX" sz="4000" dirty="0" smtClean="0">
                <a:solidFill>
                  <a:schemeClr val="bg2">
                    <a:lumMod val="75000"/>
                  </a:schemeClr>
                </a:solidFill>
              </a:rPr>
              <a:t>inicia en el sacramento del bautismo </a:t>
            </a:r>
            <a:r>
              <a:rPr lang="es-MX" sz="4000" dirty="0" smtClean="0">
                <a:solidFill>
                  <a:srgbClr val="C00000"/>
                </a:solidFill>
              </a:rPr>
              <a:t>con la gracia sacramental y se prolonga y está destinada como semilla a </a:t>
            </a:r>
            <a:r>
              <a:rPr lang="es-MX" sz="4000" dirty="0" smtClean="0">
                <a:solidFill>
                  <a:srgbClr val="0070C0"/>
                </a:solidFill>
              </a:rPr>
              <a:t>crecer y fructificar </a:t>
            </a:r>
            <a:r>
              <a:rPr lang="es-MX" sz="4000" dirty="0" smtClean="0">
                <a:solidFill>
                  <a:srgbClr val="C00000"/>
                </a:solidFill>
              </a:rPr>
              <a:t>en obras de vida eterna.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2.bp.blogspot.com/-SM9HKZKL1cU/T-ocw5JmAnI/AAAAAAAABjc/ftXL9DtWDek/s1600/univer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7424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marL="857250" indent="-857250" algn="l">
              <a:buAutoNum type="romanUcPeriod" startAt="3"/>
            </a:pPr>
            <a:r>
              <a:rPr lang="es-MX" sz="4000" b="1" dirty="0" smtClean="0">
                <a:solidFill>
                  <a:srgbClr val="FFFF00"/>
                </a:solidFill>
              </a:rPr>
              <a:t>VER: vicios que 	encontramos en el 	desempeño del servicio.  	DESAFÍOS Y HECHOS. </a:t>
            </a:r>
          </a:p>
          <a:p>
            <a:pPr marL="857250" indent="-857250" algn="l"/>
            <a:r>
              <a:rPr lang="es-MX" sz="4000" b="1" dirty="0" smtClean="0">
                <a:solidFill>
                  <a:srgbClr val="FFFF00"/>
                </a:solidFill>
              </a:rPr>
              <a:t>	(DGC 14-30)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alzz961.files.wordpress.com/2012/03/tr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b="1" dirty="0" smtClean="0">
                <a:solidFill>
                  <a:srgbClr val="0070C0"/>
                </a:solidFill>
              </a:rPr>
              <a:t>Del Evangelio según San Juan </a:t>
            </a:r>
            <a:r>
              <a:rPr lang="es-MX" sz="4000" b="1" dirty="0" smtClean="0">
                <a:solidFill>
                  <a:srgbClr val="0070C0"/>
                </a:solidFill>
              </a:rPr>
              <a:t>12,24</a:t>
            </a:r>
          </a:p>
          <a:p>
            <a:pPr algn="l"/>
            <a:r>
              <a:rPr lang="es-MX" sz="4000" b="1" dirty="0" smtClean="0">
                <a:solidFill>
                  <a:srgbClr val="FF0000"/>
                </a:solidFill>
              </a:rPr>
              <a:t>Os aseguro que si un grano de trigo no cae en la tierra y muere, seguirá siendo un solo grano; </a:t>
            </a:r>
            <a:r>
              <a:rPr lang="es-MX" sz="4000" b="1" dirty="0" smtClean="0">
                <a:solidFill>
                  <a:srgbClr val="FFFF00"/>
                </a:solidFill>
              </a:rPr>
              <a:t>pero si muere, dará fruto abundante.</a:t>
            </a:r>
          </a:p>
          <a:p>
            <a:pPr algn="ctr"/>
            <a:r>
              <a:rPr lang="es-MX" sz="4000" b="1" dirty="0" smtClean="0">
                <a:solidFill>
                  <a:srgbClr val="002060"/>
                </a:solidFill>
              </a:rPr>
              <a:t>Palabra del Señor</a:t>
            </a:r>
          </a:p>
          <a:p>
            <a:pPr algn="ctr"/>
            <a:r>
              <a:rPr lang="es-MX" sz="4000" b="1" dirty="0" smtClean="0">
                <a:solidFill>
                  <a:srgbClr val="002060"/>
                </a:solidFill>
              </a:rPr>
              <a:t>Gloria a Ti, Señor Jesús.</a:t>
            </a:r>
          </a:p>
          <a:p>
            <a:pPr algn="l"/>
            <a:endParaRPr lang="es-MX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mw2.google.com/mw-panoramio/photos/medium/3128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/>
              <a:t>Signo: Renovación de nuestro bautismo.</a:t>
            </a:r>
            <a:endParaRPr lang="es-MX" sz="4000" dirty="0" smtClean="0"/>
          </a:p>
          <a:p>
            <a:pPr algn="l"/>
            <a:r>
              <a:rPr lang="es-MX" sz="4000" b="1" dirty="0" smtClean="0"/>
              <a:t>	</a:t>
            </a:r>
            <a:r>
              <a:rPr lang="es-MX" sz="4000" dirty="0" smtClean="0"/>
              <a:t>La semilla ocupa buenas condiciones para crecer.</a:t>
            </a:r>
          </a:p>
          <a:p>
            <a:pPr algn="l"/>
            <a:r>
              <a:rPr lang="es-MX" sz="4000" dirty="0" smtClean="0"/>
              <a:t>	</a:t>
            </a:r>
            <a:r>
              <a:rPr lang="es-MX" sz="4000" b="1" dirty="0" smtClean="0">
                <a:solidFill>
                  <a:srgbClr val="FFFF00"/>
                </a:solidFill>
              </a:rPr>
              <a:t>¿Cada uno diga alguna condición y qué representa para su vida cristiana de crecimiento y configuración con Cristo?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nodulo.org/ec/2004/img/n025p05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/>
              <a:t>Oración de los fieles.</a:t>
            </a:r>
            <a:endParaRPr lang="es-MX" sz="4000" dirty="0" smtClean="0"/>
          </a:p>
          <a:p>
            <a:pPr algn="l"/>
            <a:r>
              <a:rPr lang="es-MX" sz="4000" b="1" dirty="0" smtClean="0"/>
              <a:t>	A cada súplica digamos:</a:t>
            </a:r>
            <a:endParaRPr lang="es-MX" sz="4000" dirty="0" smtClean="0"/>
          </a:p>
          <a:p>
            <a:pPr algn="l"/>
            <a:r>
              <a:rPr lang="es-MX" sz="4000" b="1" dirty="0" smtClean="0"/>
              <a:t>	</a:t>
            </a:r>
            <a:r>
              <a:rPr lang="es-MX" sz="4000" b="1" dirty="0" smtClean="0">
                <a:solidFill>
                  <a:srgbClr val="FFFF00"/>
                </a:solidFill>
              </a:rPr>
              <a:t>Señor, que lleguemos al </a:t>
            </a:r>
            <a:r>
              <a:rPr lang="es-MX" sz="4000" b="1" dirty="0" smtClean="0">
                <a:solidFill>
                  <a:srgbClr val="FFFF00"/>
                </a:solidFill>
              </a:rPr>
              <a:t>	Cielo</a:t>
            </a:r>
            <a:r>
              <a:rPr lang="es-MX" sz="4000" b="1" dirty="0" smtClean="0">
                <a:solidFill>
                  <a:srgbClr val="FFFF00"/>
                </a:solidFill>
              </a:rPr>
              <a:t>.</a:t>
            </a:r>
            <a:endParaRPr lang="es-MX" sz="4000" dirty="0" smtClean="0">
              <a:solidFill>
                <a:srgbClr val="FFFF00"/>
              </a:solidFill>
            </a:endParaRPr>
          </a:p>
          <a:p>
            <a:pPr lvl="0" algn="l"/>
            <a:r>
              <a:rPr lang="es-MX" sz="4000" dirty="0" smtClean="0"/>
              <a:t>Tú que moriste por todos nosotros, ayúdanos a morir a nosotros mismos. Oremos.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3.bp.blogspot.com/-ZbEBWLD4g9o/TtRCjbF6G4I/AAAAAAAACPo/M7CrDAy2H30/s1600/25112d1318055484-el-nacimiento-de-jesus-jesus-nacido-pint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4821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lvl="0"/>
            <a:r>
              <a:rPr lang="es-MX" sz="4000" dirty="0" smtClean="0"/>
              <a:t> </a:t>
            </a:r>
          </a:p>
          <a:p>
            <a:pPr lvl="0" algn="l"/>
            <a:r>
              <a:rPr lang="es-MX" sz="4000" dirty="0" smtClean="0"/>
              <a:t>- 	Tú que te revestiste tomando 	nuestra humanidad, haz que </a:t>
            </a:r>
            <a:r>
              <a:rPr lang="es-MX" sz="4000" dirty="0" smtClean="0"/>
              <a:t>	nos </a:t>
            </a:r>
            <a:r>
              <a:rPr lang="es-MX" sz="4000" dirty="0" smtClean="0"/>
              <a:t>	revistamos del Hombre </a:t>
            </a:r>
            <a:r>
              <a:rPr lang="es-MX" sz="4000" dirty="0" smtClean="0"/>
              <a:t>	nuevo creado </a:t>
            </a:r>
            <a:r>
              <a:rPr lang="es-MX" sz="4000" dirty="0" smtClean="0"/>
              <a:t>en justicia y </a:t>
            </a:r>
            <a:r>
              <a:rPr lang="es-MX" sz="4000" dirty="0" smtClean="0"/>
              <a:t>	santidad</a:t>
            </a:r>
            <a:r>
              <a:rPr lang="es-MX" sz="4000" dirty="0" smtClean="0"/>
              <a:t>. </a:t>
            </a:r>
            <a:r>
              <a:rPr lang="es-MX" sz="4000" dirty="0" smtClean="0"/>
              <a:t>Oremos.</a:t>
            </a:r>
            <a:endParaRPr lang="es-MX" sz="4000" dirty="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4.bp.blogspot.com/_aQWTIEEJ7_A/S_BPVSvMxaI/AAAAAAAAB4c/eyvSXyNrrI8/s1600/espiritusant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8153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14356"/>
            <a:ext cx="7854696" cy="5357850"/>
          </a:xfrm>
        </p:spPr>
        <p:txBody>
          <a:bodyPr>
            <a:normAutofit/>
          </a:bodyPr>
          <a:lstStyle/>
          <a:p>
            <a:pPr lvl="0" algn="l"/>
            <a:endParaRPr lang="es-MX" sz="4400" dirty="0" smtClean="0"/>
          </a:p>
          <a:p>
            <a:pPr lvl="0" algn="l"/>
            <a:r>
              <a:rPr lang="es-MX" sz="4400" dirty="0" smtClean="0"/>
              <a:t>-	Tú que das el crecimiento </a:t>
            </a:r>
            <a:r>
              <a:rPr lang="es-MX" sz="4400" dirty="0" smtClean="0"/>
              <a:t>	por </a:t>
            </a:r>
            <a:r>
              <a:rPr lang="es-MX" sz="4400" dirty="0" smtClean="0"/>
              <a:t>la </a:t>
            </a:r>
            <a:r>
              <a:rPr lang="es-MX" sz="4400" dirty="0" smtClean="0"/>
              <a:t>acción </a:t>
            </a:r>
            <a:r>
              <a:rPr lang="es-MX" sz="4400" dirty="0" smtClean="0"/>
              <a:t>de tu Espíritu </a:t>
            </a:r>
            <a:r>
              <a:rPr lang="es-MX" sz="4400" dirty="0" smtClean="0"/>
              <a:t>	Santo</a:t>
            </a:r>
            <a:r>
              <a:rPr lang="es-MX" sz="4400" dirty="0" smtClean="0"/>
              <a:t>, </a:t>
            </a:r>
            <a:r>
              <a:rPr lang="es-MX" sz="4400" dirty="0" smtClean="0"/>
              <a:t>ayúdanos </a:t>
            </a:r>
            <a:r>
              <a:rPr lang="es-MX" sz="4400" dirty="0" smtClean="0"/>
              <a:t>a vivir para </a:t>
            </a:r>
            <a:r>
              <a:rPr lang="es-MX" sz="4400" dirty="0" smtClean="0"/>
              <a:t>	ti </a:t>
            </a:r>
            <a:r>
              <a:rPr lang="es-MX" sz="4400" dirty="0" smtClean="0"/>
              <a:t>en tu </a:t>
            </a:r>
            <a:r>
              <a:rPr lang="es-MX" sz="4400" dirty="0" smtClean="0"/>
              <a:t>Iglesia</a:t>
            </a:r>
            <a:r>
              <a:rPr lang="es-MX" sz="4400" dirty="0" smtClean="0"/>
              <a:t>. Oremos.</a:t>
            </a:r>
          </a:p>
          <a:p>
            <a:pPr algn="l"/>
            <a:endParaRPr lang="es-MX" sz="4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boriscampos.galeon.com/1Nubes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4975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92500"/>
          </a:bodyPr>
          <a:lstStyle/>
          <a:p>
            <a:pPr algn="l"/>
            <a:r>
              <a:rPr lang="es-ES" sz="4000" dirty="0" smtClean="0"/>
              <a:t>Señor y Dios nuestro,</a:t>
            </a:r>
            <a:endParaRPr lang="es-MX" sz="4000" dirty="0" smtClean="0"/>
          </a:p>
          <a:p>
            <a:pPr algn="l"/>
            <a:r>
              <a:rPr lang="es-ES" sz="4000" dirty="0" smtClean="0"/>
              <a:t>que ofreces al mundo tu salvación por el sacrificio de tu Hijo, gracias a esta ofrenda te pedimos que todos los laicos, llamados por el bautismo al apostolado, </a:t>
            </a:r>
            <a:r>
              <a:rPr lang="es-ES" sz="4000" b="1" dirty="0" smtClean="0">
                <a:solidFill>
                  <a:srgbClr val="FFFF00"/>
                </a:solidFill>
              </a:rPr>
              <a:t>infundan el Espíritu de Cristo en el mundo, y sean el fermento de su santificación.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ES" sz="4000" dirty="0" smtClean="0"/>
              <a:t>Por Jesucristo, nuestro Señor.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4.bp.blogspot.com/-ihTEYcWRB8U/T8F04VpxnOI/AAAAAAAAGA0/240cRTzqkIk/s1600/20080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3"/>
            <a:ext cx="9144000" cy="6715148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>
                <a:solidFill>
                  <a:srgbClr val="FFFF00"/>
                </a:solidFill>
              </a:rPr>
              <a:t>VIII	SÍNTESIS DEL TEMA. </a:t>
            </a:r>
            <a:r>
              <a:rPr lang="es-MX" sz="4000" dirty="0" smtClean="0">
                <a:solidFill>
                  <a:srgbClr val="C00000"/>
                </a:solidFill>
              </a:rPr>
              <a:t>Presentamos un texto del </a:t>
            </a:r>
            <a:r>
              <a:rPr lang="es-MX" sz="4000" dirty="0" smtClean="0">
                <a:solidFill>
                  <a:srgbClr val="C00000"/>
                </a:solidFill>
              </a:rPr>
              <a:t>DGC 61</a:t>
            </a:r>
          </a:p>
          <a:p>
            <a:pPr algn="l"/>
            <a:r>
              <a:rPr lang="es-ES" sz="4000" dirty="0" smtClean="0"/>
              <a:t>( Puedes confrontar tu libro )</a:t>
            </a:r>
            <a:endParaRPr lang="es-MX" sz="4000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IX	ACTIVIDADES A 	PROFUNDIZAR</a:t>
            </a:r>
          </a:p>
          <a:p>
            <a:pPr marL="742950" indent="-742950" algn="l">
              <a:buAutoNum type="arabicPeriod"/>
            </a:pPr>
            <a:r>
              <a:rPr lang="es-ES" sz="4000" b="1" dirty="0" smtClean="0">
                <a:solidFill>
                  <a:srgbClr val="FFFF00"/>
                </a:solidFill>
              </a:rPr>
              <a:t>¿Qué mandó Cristo a la 	Iglesia?</a:t>
            </a:r>
          </a:p>
          <a:p>
            <a:pPr marL="742950" indent="-742950" algn="l"/>
            <a:r>
              <a:rPr lang="es-ES" sz="4000" b="1" dirty="0" smtClean="0">
                <a:solidFill>
                  <a:schemeClr val="tx1">
                    <a:lumMod val="95000"/>
                  </a:schemeClr>
                </a:solidFill>
              </a:rPr>
              <a:t>	a. Sólo bautizar.</a:t>
            </a:r>
          </a:p>
          <a:p>
            <a:pPr marL="742950" indent="-742950" algn="l"/>
            <a:r>
              <a:rPr lang="es-ES" sz="4000" b="1" dirty="0" smtClean="0">
                <a:solidFill>
                  <a:schemeClr val="tx1">
                    <a:lumMod val="95000"/>
                  </a:schemeClr>
                </a:solidFill>
              </a:rPr>
              <a:t>	b. Bautizar, confirmar y hacer la primera comunión.</a:t>
            </a:r>
          </a:p>
          <a:p>
            <a:pPr marL="742950" indent="-742950" algn="l"/>
            <a:r>
              <a:rPr lang="es-ES" sz="4000" b="1" dirty="0" smtClean="0">
                <a:solidFill>
                  <a:schemeClr val="tx1">
                    <a:lumMod val="95000"/>
                  </a:schemeClr>
                </a:solidFill>
              </a:rPr>
              <a:t>	c. Formar cristianos.</a:t>
            </a:r>
            <a:endParaRPr lang="es-MX" sz="4000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ES" sz="4000" dirty="0" smtClean="0"/>
              <a:t>2. </a:t>
            </a:r>
            <a:r>
              <a:rPr lang="es-ES" sz="4000" dirty="0" smtClean="0"/>
              <a:t>	</a:t>
            </a:r>
            <a:r>
              <a:rPr lang="es-ES" sz="4000" b="1" dirty="0" smtClean="0">
                <a:solidFill>
                  <a:srgbClr val="FFFF00"/>
                </a:solidFill>
              </a:rPr>
              <a:t>¿</a:t>
            </a:r>
            <a:r>
              <a:rPr lang="es-ES" sz="4000" b="1" dirty="0" smtClean="0">
                <a:solidFill>
                  <a:srgbClr val="FFFF00"/>
                </a:solidFill>
              </a:rPr>
              <a:t>En qué pasajes bíblicos </a:t>
            </a:r>
            <a:r>
              <a:rPr lang="es-ES" sz="4000" b="1" dirty="0" smtClean="0">
                <a:solidFill>
                  <a:srgbClr val="FFFF00"/>
                </a:solidFill>
              </a:rPr>
              <a:t>	encontramos </a:t>
            </a:r>
            <a:r>
              <a:rPr lang="es-ES" sz="4000" b="1" dirty="0" smtClean="0">
                <a:solidFill>
                  <a:srgbClr val="FFFF00"/>
                </a:solidFill>
              </a:rPr>
              <a:t>la misión de </a:t>
            </a:r>
            <a:r>
              <a:rPr lang="es-ES" sz="4000" b="1" dirty="0" smtClean="0">
                <a:solidFill>
                  <a:srgbClr val="FFFF00"/>
                </a:solidFill>
              </a:rPr>
              <a:t>	Cristo </a:t>
            </a:r>
            <a:r>
              <a:rPr lang="es-ES" sz="4000" b="1" dirty="0" smtClean="0">
                <a:solidFill>
                  <a:srgbClr val="FFFF00"/>
                </a:solidFill>
              </a:rPr>
              <a:t>a su Iglesia?</a:t>
            </a:r>
          </a:p>
          <a:p>
            <a:pPr algn="l"/>
            <a:r>
              <a:rPr lang="es-ES" sz="4000" dirty="0" smtClean="0"/>
              <a:t>	a. Mt 28,18-20</a:t>
            </a:r>
          </a:p>
          <a:p>
            <a:pPr algn="l"/>
            <a:r>
              <a:rPr lang="es-ES" sz="4000" dirty="0" smtClean="0"/>
              <a:t>	b. </a:t>
            </a:r>
            <a:r>
              <a:rPr lang="es-ES" sz="4000" dirty="0" err="1" smtClean="0"/>
              <a:t>Jn</a:t>
            </a:r>
            <a:r>
              <a:rPr lang="es-ES" sz="4000" dirty="0" smtClean="0"/>
              <a:t> 10,10</a:t>
            </a:r>
          </a:p>
          <a:p>
            <a:pPr algn="l"/>
            <a:r>
              <a:rPr lang="es-ES" sz="4000" dirty="0" smtClean="0"/>
              <a:t>	c. Mc 16,14.16</a:t>
            </a:r>
          </a:p>
          <a:p>
            <a:pPr algn="l"/>
            <a:r>
              <a:rPr lang="es-ES" sz="4000" dirty="0" smtClean="0"/>
              <a:t>	d. </a:t>
            </a:r>
            <a:r>
              <a:rPr lang="es-ES" sz="4000" dirty="0" err="1" smtClean="0"/>
              <a:t>Act</a:t>
            </a:r>
            <a:r>
              <a:rPr lang="es-ES" sz="4000" dirty="0" smtClean="0"/>
              <a:t> 2,42 </a:t>
            </a:r>
            <a:r>
              <a:rPr lang="es-ES" sz="4000" dirty="0" err="1" smtClean="0"/>
              <a:t>ss</a:t>
            </a:r>
            <a:endParaRPr lang="es-MX" sz="4000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78647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s-ES" sz="4000" dirty="0" smtClean="0"/>
              <a:t>3. </a:t>
            </a:r>
            <a:r>
              <a:rPr lang="es-ES" sz="4000" dirty="0" smtClean="0"/>
              <a:t>	</a:t>
            </a:r>
            <a:r>
              <a:rPr lang="es-ES" sz="4000" b="1" dirty="0" smtClean="0">
                <a:solidFill>
                  <a:srgbClr val="FFFF00"/>
                </a:solidFill>
              </a:rPr>
              <a:t>¿</a:t>
            </a:r>
            <a:r>
              <a:rPr lang="es-ES" sz="4000" b="1" dirty="0" smtClean="0">
                <a:solidFill>
                  <a:srgbClr val="FFFF00"/>
                </a:solidFill>
              </a:rPr>
              <a:t>Cuáles son </a:t>
            </a:r>
            <a:r>
              <a:rPr lang="es-ES" sz="4000" b="1" dirty="0" smtClean="0">
                <a:solidFill>
                  <a:srgbClr val="FFFF00"/>
                </a:solidFill>
              </a:rPr>
              <a:t>los </a:t>
            </a:r>
            <a:r>
              <a:rPr lang="es-ES" sz="4000" b="1" dirty="0" smtClean="0">
                <a:solidFill>
                  <a:srgbClr val="FFFF00"/>
                </a:solidFill>
              </a:rPr>
              <a:t>nueve </a:t>
            </a:r>
            <a:r>
              <a:rPr lang="es-ES" sz="4000" b="1" dirty="0" smtClean="0">
                <a:solidFill>
                  <a:srgbClr val="FFFF00"/>
                </a:solidFill>
              </a:rPr>
              <a:t>elementos  </a:t>
            </a:r>
            <a:r>
              <a:rPr lang="es-ES" sz="4000" b="1" dirty="0" smtClean="0">
                <a:solidFill>
                  <a:srgbClr val="FFFF00"/>
                </a:solidFill>
              </a:rPr>
              <a:t>para la </a:t>
            </a:r>
            <a:r>
              <a:rPr lang="es-ES" sz="4000" b="1" dirty="0" smtClean="0">
                <a:solidFill>
                  <a:srgbClr val="FFFF00"/>
                </a:solidFill>
              </a:rPr>
              <a:t>	</a:t>
            </a:r>
            <a:r>
              <a:rPr lang="es-ES" sz="4000" b="1" dirty="0" err="1" smtClean="0">
                <a:solidFill>
                  <a:srgbClr val="FFFF00"/>
                </a:solidFill>
              </a:rPr>
              <a:t>fomación</a:t>
            </a:r>
            <a:r>
              <a:rPr lang="es-ES" sz="4000" b="1" dirty="0" smtClean="0">
                <a:solidFill>
                  <a:srgbClr val="FFFF00"/>
                </a:solidFill>
              </a:rPr>
              <a:t> </a:t>
            </a:r>
            <a:r>
              <a:rPr lang="es-ES" sz="4000" b="1" dirty="0" smtClean="0">
                <a:solidFill>
                  <a:srgbClr val="FFFF00"/>
                </a:solidFill>
              </a:rPr>
              <a:t>de cristianos?</a:t>
            </a:r>
            <a:endParaRPr lang="es-ES" sz="4600" b="1" dirty="0" smtClean="0">
              <a:solidFill>
                <a:srgbClr val="FFFF00"/>
              </a:solidFill>
            </a:endParaRPr>
          </a:p>
          <a:p>
            <a:pPr algn="l"/>
            <a:r>
              <a:rPr lang="es-ES" sz="4600" b="1" i="1" dirty="0" smtClean="0">
                <a:solidFill>
                  <a:srgbClr val="CCFFFF"/>
                </a:solidFill>
              </a:rPr>
              <a:t>	1.	</a:t>
            </a:r>
            <a:r>
              <a:rPr lang="es-ES_tradnl" sz="4600" b="1" i="1" dirty="0" smtClean="0">
                <a:solidFill>
                  <a:srgbClr val="CCFFFF"/>
                </a:solidFill>
              </a:rPr>
              <a:t>La Misión = Id	</a:t>
            </a:r>
          </a:p>
          <a:p>
            <a:pPr algn="l"/>
            <a:r>
              <a:rPr lang="es-ES_tradnl" sz="4600" b="1" i="1" dirty="0" smtClean="0">
                <a:solidFill>
                  <a:srgbClr val="CCFFFF"/>
                </a:solidFill>
              </a:rPr>
              <a:t>	2.	La PREDICACION: </a:t>
            </a:r>
            <a:r>
              <a:rPr lang="es-ES_tradnl" sz="4600" b="1" i="1" dirty="0" smtClean="0">
                <a:solidFill>
                  <a:srgbClr val="FFFF00"/>
                </a:solidFill>
              </a:rPr>
              <a:t>" Proclamad 		la Buena Nueva...”</a:t>
            </a:r>
          </a:p>
          <a:p>
            <a:pPr algn="l"/>
            <a:r>
              <a:rPr lang="es-ES_tradnl" sz="4600" b="1" i="1" dirty="0" smtClean="0">
                <a:solidFill>
                  <a:srgbClr val="FFFF00"/>
                </a:solidFill>
              </a:rPr>
              <a:t>	</a:t>
            </a:r>
            <a:r>
              <a:rPr lang="es-ES_tradnl" sz="46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3.</a:t>
            </a:r>
            <a:r>
              <a:rPr lang="es-ES_tradnl" sz="4600" b="1" i="1" dirty="0" smtClean="0">
                <a:solidFill>
                  <a:srgbClr val="FFFF00"/>
                </a:solidFill>
              </a:rPr>
              <a:t>	</a:t>
            </a:r>
            <a:r>
              <a:rPr lang="es-ES_tradnl" sz="4600" b="1" i="1" dirty="0" smtClean="0">
                <a:solidFill>
                  <a:srgbClr val="CCFFFF"/>
                </a:solidFill>
              </a:rPr>
              <a:t>La respuesta de CONVERSION 		Y FE: </a:t>
            </a:r>
            <a:r>
              <a:rPr lang="es-ES_tradnl" sz="4600" b="1" i="1" dirty="0" smtClean="0">
                <a:solidFill>
                  <a:srgbClr val="FFFF00"/>
                </a:solidFill>
              </a:rPr>
              <a:t>"¿Qué hemos de hacer?”</a:t>
            </a:r>
          </a:p>
          <a:p>
            <a:pPr algn="l"/>
            <a:r>
              <a:rPr lang="es-ES_tradnl" sz="4600" b="1" i="1" dirty="0" smtClean="0">
                <a:solidFill>
                  <a:srgbClr val="FFFF00"/>
                </a:solidFill>
              </a:rPr>
              <a:t>	</a:t>
            </a:r>
            <a:r>
              <a:rPr lang="es-ES_tradnl" sz="4600" b="1" i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4.	</a:t>
            </a:r>
            <a:r>
              <a:rPr lang="es-ES_tradnl" sz="4600" b="1" i="1" dirty="0" smtClean="0">
                <a:solidFill>
                  <a:srgbClr val="CCFFFF"/>
                </a:solidFill>
              </a:rPr>
              <a:t>El BAUTISMO.</a:t>
            </a:r>
          </a:p>
          <a:p>
            <a:pPr algn="l"/>
            <a:r>
              <a:rPr lang="es-ES_tradnl" sz="4600" b="1" i="1" dirty="0" smtClean="0">
                <a:solidFill>
                  <a:srgbClr val="CCFFFF"/>
                </a:solidFill>
              </a:rPr>
              <a:t>	5.	EL DON DEL ESPIRITU SANTO 		por imposición de manos.</a:t>
            </a:r>
          </a:p>
          <a:p>
            <a:pPr algn="l"/>
            <a:endParaRPr lang="es-ES" sz="4600" dirty="0" smtClean="0"/>
          </a:p>
          <a:p>
            <a:pPr algn="l"/>
            <a:r>
              <a:rPr lang="es-ES" sz="4600" dirty="0" smtClean="0"/>
              <a:t>	</a:t>
            </a:r>
            <a:endParaRPr lang="es-MX" sz="4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bsolutnoruega.com/wp-content/uploads/2009/05/univers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5768" cy="6858000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/>
        </p:nvGraphicFramePr>
        <p:xfrm>
          <a:off x="571472" y="500042"/>
          <a:ext cx="7858180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marL="609600" indent="-609600" algn="l">
              <a:buFontTx/>
              <a:buAutoNum type="arabicPeriod" startAt="6"/>
            </a:pPr>
            <a:r>
              <a:rPr lang="es-ES" sz="4000" dirty="0" smtClean="0"/>
              <a:t>	</a:t>
            </a:r>
            <a:r>
              <a:rPr lang="es-ES_tradnl" sz="4000" b="1" i="1" dirty="0" smtClean="0">
                <a:solidFill>
                  <a:srgbClr val="CCFFFF"/>
                </a:solidFill>
              </a:rPr>
              <a:t>El PARTIR EL PAN por las casas</a:t>
            </a:r>
          </a:p>
          <a:p>
            <a:pPr marL="609600" indent="-609600" algn="l">
              <a:buFontTx/>
              <a:buAutoNum type="arabicPeriod" startAt="6"/>
            </a:pPr>
            <a:r>
              <a:rPr lang="es-ES_tradnl" sz="4000" b="1" i="1" dirty="0" smtClean="0">
                <a:solidFill>
                  <a:srgbClr val="CCFFFF"/>
                </a:solidFill>
              </a:rPr>
              <a:t> Fieles en la ENSEÑANZA DE LOS APOSTOLES.</a:t>
            </a:r>
          </a:p>
          <a:p>
            <a:pPr marL="609600" indent="-609600" algn="l">
              <a:buFontTx/>
              <a:buAutoNum type="arabicPeriod" startAt="6"/>
            </a:pPr>
            <a:r>
              <a:rPr lang="es-ES_tradnl" sz="4000" b="1" i="1" dirty="0" smtClean="0">
                <a:solidFill>
                  <a:srgbClr val="CCFFFF"/>
                </a:solidFill>
              </a:rPr>
              <a:t>PONER TODO EN COMUN: justicia y caridad.</a:t>
            </a:r>
          </a:p>
          <a:p>
            <a:pPr marL="609600" indent="-609600" algn="l">
              <a:buFontTx/>
              <a:buAutoNum type="arabicPeriod" startAt="6"/>
            </a:pPr>
            <a:r>
              <a:rPr lang="es-ES_tradnl" sz="4000" b="1" i="1" dirty="0" smtClean="0">
                <a:solidFill>
                  <a:srgbClr val="CCFFFF"/>
                </a:solidFill>
              </a:rPr>
              <a:t>VIVIR FRATERNALMENTE: la vivencia comunitaria.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928670"/>
            <a:ext cx="7854696" cy="5357850"/>
          </a:xfrm>
        </p:spPr>
        <p:txBody>
          <a:bodyPr>
            <a:normAutofit lnSpcReduction="10000"/>
          </a:bodyPr>
          <a:lstStyle/>
          <a:p>
            <a:pPr marL="742950" indent="-742950" algn="l"/>
            <a:r>
              <a:rPr lang="es-ES" sz="3600" dirty="0" smtClean="0"/>
              <a:t>4. </a:t>
            </a:r>
            <a:r>
              <a:rPr lang="es-ES" sz="3600" b="1" dirty="0" smtClean="0">
                <a:solidFill>
                  <a:srgbClr val="FFFF00"/>
                </a:solidFill>
              </a:rPr>
              <a:t>¿Cuáles son las tres etapas del 	proceso evangelizador?</a:t>
            </a:r>
          </a:p>
          <a:p>
            <a:pPr marL="742950" indent="-742950" algn="l"/>
            <a:r>
              <a:rPr lang="es-ES" sz="3600" dirty="0" smtClean="0"/>
              <a:t>	a. Inscribirlos</a:t>
            </a:r>
          </a:p>
          <a:p>
            <a:pPr marL="742950" indent="-742950" algn="l"/>
            <a:r>
              <a:rPr lang="es-ES" sz="3600" dirty="0" smtClean="0"/>
              <a:t>	b. Dar testimonio ( misionero )</a:t>
            </a:r>
          </a:p>
          <a:p>
            <a:pPr marL="742950" indent="-742950" algn="l"/>
            <a:r>
              <a:rPr lang="es-ES" sz="3600" dirty="0" smtClean="0"/>
              <a:t>	c. Pedirles su cooperación económica</a:t>
            </a:r>
          </a:p>
          <a:p>
            <a:pPr marL="742950" indent="-742950" algn="l"/>
            <a:r>
              <a:rPr lang="es-ES" sz="3600" dirty="0" smtClean="0"/>
              <a:t>	d. Iniciarlos</a:t>
            </a:r>
          </a:p>
          <a:p>
            <a:pPr marL="742950" indent="-742950" algn="l"/>
            <a:r>
              <a:rPr lang="es-ES" sz="3600" dirty="0" smtClean="0"/>
              <a:t>	e. </a:t>
            </a:r>
            <a:r>
              <a:rPr lang="es-ES" sz="3600" dirty="0" err="1" smtClean="0"/>
              <a:t>Perserverar</a:t>
            </a:r>
            <a:r>
              <a:rPr lang="es-ES" sz="3600" dirty="0" smtClean="0"/>
              <a:t> en los medios del cristiano maduro.</a:t>
            </a:r>
          </a:p>
          <a:p>
            <a:pPr algn="l"/>
            <a:endParaRPr lang="es-MX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marL="742950" indent="-742950" algn="l">
              <a:buAutoNum type="arabicPeriod" startAt="5"/>
            </a:pPr>
            <a:r>
              <a:rPr lang="es-ES" sz="3600" b="1" dirty="0" smtClean="0">
                <a:solidFill>
                  <a:srgbClr val="FFFF00"/>
                </a:solidFill>
              </a:rPr>
              <a:t>¿</a:t>
            </a:r>
            <a:r>
              <a:rPr lang="es-ES" sz="3600" b="1" dirty="0" smtClean="0">
                <a:solidFill>
                  <a:srgbClr val="FFFF00"/>
                </a:solidFill>
              </a:rPr>
              <a:t>Qué comprende la etapa pastoral? </a:t>
            </a:r>
            <a:r>
              <a:rPr lang="es-ES" sz="3600" dirty="0" smtClean="0"/>
              <a:t>( 6 elementos que comprenden la misión de todo cristiano maduro </a:t>
            </a:r>
            <a:r>
              <a:rPr lang="es-ES" sz="3600" dirty="0" smtClean="0"/>
              <a:t>)</a:t>
            </a:r>
          </a:p>
          <a:p>
            <a:pPr marL="742950" indent="-742950" algn="l"/>
            <a:endParaRPr lang="es-MX" sz="4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642909" y="2714620"/>
          <a:ext cx="7500990" cy="342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  <a:gridCol w="2500330"/>
                <a:gridCol w="2500330"/>
              </a:tblGrid>
              <a:tr h="1428760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a. </a:t>
                      </a:r>
                      <a:r>
                        <a:rPr lang="es-ES" sz="2000" dirty="0" err="1" smtClean="0"/>
                        <a:t>Martiría</a:t>
                      </a:r>
                      <a:r>
                        <a:rPr lang="es-ES" sz="2000" dirty="0" smtClean="0"/>
                        <a:t>: testimonio,  </a:t>
                      </a:r>
                      <a:r>
                        <a:rPr lang="es-ES" sz="2000" dirty="0" err="1" smtClean="0"/>
                        <a:t>kerygma</a:t>
                      </a:r>
                      <a:r>
                        <a:rPr lang="es-ES" sz="2000" baseline="0" dirty="0" smtClean="0"/>
                        <a:t> conversión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d.</a:t>
                      </a:r>
                      <a:r>
                        <a:rPr lang="es-ES" sz="2000" baseline="0" dirty="0" smtClean="0"/>
                        <a:t> Cumplir con los requisitos que me piden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g. No </a:t>
                      </a:r>
                      <a:r>
                        <a:rPr lang="es-ES" sz="2000" baseline="0" dirty="0" smtClean="0"/>
                        <a:t> tomar fotografías cuando no debo</a:t>
                      </a:r>
                      <a:endParaRPr lang="es-MX" sz="20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b. Invitar a pláticas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e. </a:t>
                      </a:r>
                      <a:r>
                        <a:rPr lang="es-ES" sz="2000" dirty="0" err="1" smtClean="0"/>
                        <a:t>Didajé</a:t>
                      </a:r>
                      <a:r>
                        <a:rPr lang="es-ES" sz="2000" dirty="0" smtClean="0"/>
                        <a:t>:</a:t>
                      </a:r>
                      <a:r>
                        <a:rPr lang="es-ES" sz="2000" baseline="0" dirty="0" smtClean="0"/>
                        <a:t> formación permanente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h. Diaconía: servicio</a:t>
                      </a:r>
                      <a:r>
                        <a:rPr lang="es-ES" sz="2000" baseline="0" dirty="0" smtClean="0"/>
                        <a:t> de justicia y caridad</a:t>
                      </a:r>
                      <a:endParaRPr lang="es-MX" sz="2000" dirty="0"/>
                    </a:p>
                  </a:txBody>
                  <a:tcPr/>
                </a:tc>
              </a:tr>
              <a:tr h="1000132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c. </a:t>
                      </a:r>
                      <a:r>
                        <a:rPr lang="es-ES" sz="2000" dirty="0" err="1" smtClean="0"/>
                        <a:t>Koinonía</a:t>
                      </a:r>
                      <a:r>
                        <a:rPr lang="es-ES" sz="2000" dirty="0" smtClean="0"/>
                        <a:t>:</a:t>
                      </a:r>
                      <a:r>
                        <a:rPr lang="es-ES" sz="2000" baseline="0" dirty="0" smtClean="0"/>
                        <a:t> formar vida comunitaria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f. Participación</a:t>
                      </a:r>
                      <a:r>
                        <a:rPr lang="es-ES" sz="2000" baseline="0" dirty="0" smtClean="0"/>
                        <a:t> sacramental</a:t>
                      </a:r>
                      <a:endParaRPr lang="es-MX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i. Misión: apostolado misionero.</a:t>
                      </a:r>
                      <a:endParaRPr lang="es-MX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ES" sz="4000" dirty="0" smtClean="0"/>
              <a:t>6. </a:t>
            </a:r>
            <a:r>
              <a:rPr lang="es-ES" sz="4000" dirty="0" smtClean="0"/>
              <a:t>	</a:t>
            </a:r>
            <a:r>
              <a:rPr lang="es-ES" sz="4000" b="1" dirty="0" smtClean="0">
                <a:solidFill>
                  <a:srgbClr val="FFFF00"/>
                </a:solidFill>
              </a:rPr>
              <a:t>¿</a:t>
            </a:r>
            <a:r>
              <a:rPr lang="es-ES" sz="4000" b="1" dirty="0" smtClean="0">
                <a:solidFill>
                  <a:srgbClr val="FFFF00"/>
                </a:solidFill>
              </a:rPr>
              <a:t>Qué se entiende por IC?</a:t>
            </a:r>
          </a:p>
          <a:p>
            <a:pPr algn="l"/>
            <a:r>
              <a:rPr lang="es-ES" sz="4000" dirty="0" smtClean="0"/>
              <a:t>	a. Recibir los tres sacramentos</a:t>
            </a:r>
          </a:p>
          <a:p>
            <a:pPr algn="l"/>
            <a:r>
              <a:rPr lang="es-ES" sz="4000" dirty="0" smtClean="0"/>
              <a:t>	b. Formar cristianos en las tres 	etapas: misionera, </a:t>
            </a:r>
            <a:r>
              <a:rPr lang="es-ES" sz="4000" dirty="0" err="1" smtClean="0"/>
              <a:t>iniciatoria</a:t>
            </a:r>
            <a:r>
              <a:rPr lang="es-ES" sz="4000" dirty="0" smtClean="0"/>
              <a:t> y 	pastoral</a:t>
            </a:r>
          </a:p>
          <a:p>
            <a:pPr algn="l"/>
            <a:r>
              <a:rPr lang="es-ES" sz="4000" dirty="0" smtClean="0"/>
              <a:t>7. </a:t>
            </a:r>
            <a:r>
              <a:rPr lang="es-ES" sz="4000" dirty="0" smtClean="0"/>
              <a:t>	</a:t>
            </a:r>
            <a:r>
              <a:rPr lang="es-ES" sz="4000" b="1" dirty="0" smtClean="0">
                <a:solidFill>
                  <a:srgbClr val="FFFF00"/>
                </a:solidFill>
              </a:rPr>
              <a:t>¿</a:t>
            </a:r>
            <a:r>
              <a:rPr lang="es-ES" sz="4000" b="1" dirty="0" smtClean="0">
                <a:solidFill>
                  <a:srgbClr val="FFFF00"/>
                </a:solidFill>
              </a:rPr>
              <a:t>Sabes cuáles son las etapas </a:t>
            </a:r>
            <a:r>
              <a:rPr lang="es-ES" sz="4000" b="1" dirty="0" smtClean="0">
                <a:solidFill>
                  <a:srgbClr val="FFFF00"/>
                </a:solidFill>
              </a:rPr>
              <a:t>	del </a:t>
            </a:r>
            <a:r>
              <a:rPr lang="es-ES" sz="4000" b="1" dirty="0" smtClean="0">
                <a:solidFill>
                  <a:srgbClr val="FFFF00"/>
                </a:solidFill>
              </a:rPr>
              <a:t>	RICA?</a:t>
            </a:r>
            <a:endParaRPr lang="es-MX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4000" dirty="0" smtClean="0"/>
              <a:t>8. </a:t>
            </a:r>
            <a:r>
              <a:rPr lang="es-ES" sz="4000" dirty="0" smtClean="0"/>
              <a:t>	</a:t>
            </a:r>
            <a:r>
              <a:rPr lang="es-ES" sz="4000" b="1" dirty="0" smtClean="0">
                <a:solidFill>
                  <a:srgbClr val="FFFF00"/>
                </a:solidFill>
              </a:rPr>
              <a:t>¿</a:t>
            </a:r>
            <a:r>
              <a:rPr lang="es-ES" sz="4000" b="1" dirty="0" smtClean="0">
                <a:solidFill>
                  <a:srgbClr val="FFFF00"/>
                </a:solidFill>
              </a:rPr>
              <a:t>Qué debería, </a:t>
            </a:r>
            <a:r>
              <a:rPr lang="es-ES" sz="4000" b="1" dirty="0" smtClean="0">
                <a:solidFill>
                  <a:srgbClr val="FFFF00"/>
                </a:solidFill>
              </a:rPr>
              <a:t>	principalmente</a:t>
            </a:r>
            <a:r>
              <a:rPr lang="es-ES" sz="4000" b="1" dirty="0" smtClean="0">
                <a:solidFill>
                  <a:srgbClr val="FFFF00"/>
                </a:solidFill>
              </a:rPr>
              <a:t>, hacer la </a:t>
            </a:r>
            <a:r>
              <a:rPr lang="es-ES" sz="4000" b="1" dirty="0" smtClean="0">
                <a:solidFill>
                  <a:srgbClr val="FFFF00"/>
                </a:solidFill>
              </a:rPr>
              <a:t>	catequesis </a:t>
            </a:r>
            <a:r>
              <a:rPr lang="es-ES" sz="4000" b="1" dirty="0" err="1" smtClean="0">
                <a:solidFill>
                  <a:srgbClr val="FFFF00"/>
                </a:solidFill>
              </a:rPr>
              <a:t>presacramental</a:t>
            </a:r>
            <a:r>
              <a:rPr lang="es-ES" sz="4000" b="1" dirty="0" smtClean="0">
                <a:solidFill>
                  <a:srgbClr val="FFFF00"/>
                </a:solidFill>
              </a:rPr>
              <a:t>?</a:t>
            </a:r>
          </a:p>
          <a:p>
            <a:pPr algn="l"/>
            <a:r>
              <a:rPr lang="es-ES" sz="4000" dirty="0" smtClean="0"/>
              <a:t>	a. Dar pláticas para cada </a:t>
            </a:r>
            <a:r>
              <a:rPr lang="es-ES" sz="4000" dirty="0" smtClean="0"/>
              <a:t>		sacramento</a:t>
            </a:r>
            <a:r>
              <a:rPr lang="es-ES" sz="4000" dirty="0" smtClean="0"/>
              <a:t>.</a:t>
            </a:r>
          </a:p>
          <a:p>
            <a:pPr algn="l"/>
            <a:r>
              <a:rPr lang="es-ES" sz="4000" dirty="0" smtClean="0"/>
              <a:t>	b. Presentar e insertar en el </a:t>
            </a:r>
            <a:r>
              <a:rPr lang="es-ES" sz="4000" dirty="0" smtClean="0"/>
              <a:t>	proceso evangelizador </a:t>
            </a:r>
            <a:r>
              <a:rPr lang="es-ES" sz="4000" dirty="0" smtClean="0"/>
              <a:t>de todo </a:t>
            </a:r>
            <a:r>
              <a:rPr lang="es-ES" sz="4000" dirty="0" smtClean="0"/>
              <a:t>	cristiano</a:t>
            </a:r>
            <a:r>
              <a:rPr lang="es-ES" sz="4000" dirty="0" smtClean="0"/>
              <a:t>.</a:t>
            </a:r>
          </a:p>
          <a:p>
            <a:pPr algn="l"/>
            <a:r>
              <a:rPr lang="es-ES" sz="4000" dirty="0" smtClean="0"/>
              <a:t>	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8039128" cy="5500726"/>
          </a:xfrm>
        </p:spPr>
        <p:txBody>
          <a:bodyPr>
            <a:normAutofit/>
          </a:bodyPr>
          <a:lstStyle/>
          <a:p>
            <a:pPr algn="l"/>
            <a:r>
              <a:rPr lang="es-ES" sz="4000" b="1" dirty="0" smtClean="0">
                <a:solidFill>
                  <a:srgbClr val="FFFF00"/>
                </a:solidFill>
              </a:rPr>
              <a:t>9. ¿ Cuáles son las características </a:t>
            </a:r>
            <a:r>
              <a:rPr lang="es-ES" sz="4000" b="1" dirty="0" smtClean="0">
                <a:solidFill>
                  <a:srgbClr val="FFFF00"/>
                </a:solidFill>
              </a:rPr>
              <a:t>	de </a:t>
            </a:r>
            <a:r>
              <a:rPr lang="es-ES" sz="4000" b="1" dirty="0" smtClean="0">
                <a:solidFill>
                  <a:srgbClr val="FFFF00"/>
                </a:solidFill>
              </a:rPr>
              <a:t>la catequesis con </a:t>
            </a:r>
            <a:r>
              <a:rPr lang="es-ES" sz="4000" b="1" dirty="0" smtClean="0">
                <a:solidFill>
                  <a:srgbClr val="FFFF00"/>
                </a:solidFill>
              </a:rPr>
              <a:t>	inspiración </a:t>
            </a:r>
            <a:r>
              <a:rPr lang="es-ES" sz="4000" b="1" dirty="0" err="1" smtClean="0">
                <a:solidFill>
                  <a:srgbClr val="FFFF00"/>
                </a:solidFill>
              </a:rPr>
              <a:t>catecumenal</a:t>
            </a:r>
            <a:r>
              <a:rPr lang="es-ES" sz="4000" b="1" dirty="0" smtClean="0">
                <a:solidFill>
                  <a:srgbClr val="FFFF00"/>
                </a:solidFill>
              </a:rPr>
              <a:t> o </a:t>
            </a:r>
            <a:r>
              <a:rPr lang="es-ES" sz="4000" b="1" dirty="0" smtClean="0">
                <a:solidFill>
                  <a:srgbClr val="FFFF00"/>
                </a:solidFill>
              </a:rPr>
              <a:t>	de </a:t>
            </a:r>
            <a:r>
              <a:rPr lang="es-ES" sz="4000" b="1" dirty="0" smtClean="0">
                <a:solidFill>
                  <a:srgbClr val="FFFF00"/>
                </a:solidFill>
              </a:rPr>
              <a:t>proceso evangelizador?</a:t>
            </a:r>
          </a:p>
          <a:p>
            <a:pPr algn="l"/>
            <a:endParaRPr lang="es-ES" sz="4000" dirty="0" smtClean="0"/>
          </a:p>
          <a:p>
            <a:pPr algn="l"/>
            <a:r>
              <a:rPr lang="es-ES" sz="4000" b="1" dirty="0" smtClean="0">
                <a:solidFill>
                  <a:srgbClr val="FFFF00"/>
                </a:solidFill>
              </a:rPr>
              <a:t>10. ¿Con qué criterios </a:t>
            </a:r>
            <a:r>
              <a:rPr lang="es-ES" sz="4000" b="1" dirty="0" smtClean="0">
                <a:solidFill>
                  <a:srgbClr val="FFFF00"/>
                </a:solidFill>
              </a:rPr>
              <a:t>	organizarla</a:t>
            </a:r>
            <a:r>
              <a:rPr lang="es-ES" sz="4000" b="1" dirty="0" smtClean="0">
                <a:solidFill>
                  <a:srgbClr val="FFFF00"/>
                </a:solidFill>
              </a:rPr>
              <a:t>?</a:t>
            </a:r>
            <a:endParaRPr lang="es-MX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ES" sz="4000" dirty="0" smtClean="0"/>
              <a:t>11. </a:t>
            </a:r>
            <a:r>
              <a:rPr lang="es-ES" sz="4000" b="1" dirty="0" smtClean="0">
                <a:solidFill>
                  <a:srgbClr val="FFFF00"/>
                </a:solidFill>
              </a:rPr>
              <a:t>¿Cuáles son las tareas de los </a:t>
            </a:r>
            <a:r>
              <a:rPr lang="es-ES" sz="4000" b="1" dirty="0" smtClean="0">
                <a:solidFill>
                  <a:srgbClr val="FFFF00"/>
                </a:solidFill>
              </a:rPr>
              <a:t>	que </a:t>
            </a:r>
            <a:r>
              <a:rPr lang="es-ES" sz="4000" b="1" dirty="0" smtClean="0">
                <a:solidFill>
                  <a:srgbClr val="FFFF00"/>
                </a:solidFill>
              </a:rPr>
              <a:t>animan la catequesis </a:t>
            </a:r>
            <a:r>
              <a:rPr lang="es-ES" sz="4000" b="1" dirty="0" smtClean="0">
                <a:solidFill>
                  <a:srgbClr val="FFFF00"/>
                </a:solidFill>
              </a:rPr>
              <a:t>	</a:t>
            </a:r>
            <a:r>
              <a:rPr lang="es-ES" sz="4000" b="1" dirty="0" err="1" smtClean="0">
                <a:solidFill>
                  <a:srgbClr val="FFFF00"/>
                </a:solidFill>
              </a:rPr>
              <a:t>presacramental</a:t>
            </a:r>
            <a:r>
              <a:rPr lang="es-ES" sz="4000" b="1" dirty="0" smtClean="0">
                <a:solidFill>
                  <a:srgbClr val="FFFF00"/>
                </a:solidFill>
              </a:rPr>
              <a:t>?</a:t>
            </a:r>
          </a:p>
          <a:p>
            <a:pPr algn="l"/>
            <a:r>
              <a:rPr lang="es-ES" sz="4000" b="1" dirty="0" smtClean="0">
                <a:solidFill>
                  <a:srgbClr val="FFFF00"/>
                </a:solidFill>
              </a:rPr>
              <a:t>12. ¿Qué cualidades deberían </a:t>
            </a:r>
            <a:r>
              <a:rPr lang="es-ES" sz="4000" b="1" dirty="0" smtClean="0">
                <a:solidFill>
                  <a:srgbClr val="FFFF00"/>
                </a:solidFill>
              </a:rPr>
              <a:t>	tener</a:t>
            </a:r>
            <a:r>
              <a:rPr lang="es-ES" sz="4000" b="1" dirty="0" smtClean="0">
                <a:solidFill>
                  <a:srgbClr val="FFFF00"/>
                </a:solidFill>
              </a:rPr>
              <a:t>?</a:t>
            </a:r>
          </a:p>
          <a:p>
            <a:pPr algn="l"/>
            <a:r>
              <a:rPr lang="es-ES" sz="4000" b="1" dirty="0" smtClean="0">
                <a:solidFill>
                  <a:srgbClr val="FFFF00"/>
                </a:solidFill>
              </a:rPr>
              <a:t>13. ¿Con qué recursos deben </a:t>
            </a:r>
            <a:r>
              <a:rPr lang="es-ES" sz="4000" b="1" dirty="0" smtClean="0">
                <a:solidFill>
                  <a:srgbClr val="FFFF00"/>
                </a:solidFill>
              </a:rPr>
              <a:t>	contar</a:t>
            </a:r>
            <a:r>
              <a:rPr lang="es-ES" sz="4000" b="1" dirty="0" smtClean="0">
                <a:solidFill>
                  <a:srgbClr val="FFFF00"/>
                </a:solidFill>
              </a:rPr>
              <a:t>?</a:t>
            </a:r>
            <a:endParaRPr lang="es-MX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equipotimondejovenes.com/wp-content/uploads/2009/11/imagen-llama-del-espiritu-santo-1-271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156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X	BIBLIOGRAFÍA</a:t>
            </a:r>
            <a:r>
              <a:rPr lang="es-MX" sz="4000" dirty="0" smtClean="0"/>
              <a:t>.</a:t>
            </a:r>
          </a:p>
          <a:p>
            <a:pPr algn="l"/>
            <a:r>
              <a:rPr lang="es-ES" sz="4000" dirty="0" smtClean="0"/>
              <a:t>Confronta tu libro del curso.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1.bp.blogspot.com/_Oa12do4dnt0/TPDgCcpAZYI/AAAAAAAAABc/N5JmFC9Bvnk/s1600/Rosas-roj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4003" cy="70009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ctr"/>
            <a:endParaRPr lang="es-ES" sz="4000" dirty="0" smtClean="0"/>
          </a:p>
          <a:p>
            <a:pPr algn="ctr"/>
            <a:endParaRPr lang="es-ES" sz="4000" b="1" dirty="0" smtClean="0">
              <a:solidFill>
                <a:srgbClr val="FFFF00"/>
              </a:solidFill>
            </a:endParaRPr>
          </a:p>
          <a:p>
            <a:pPr algn="ctr"/>
            <a:r>
              <a:rPr lang="es-ES" sz="6600" b="1" dirty="0" smtClean="0">
                <a:solidFill>
                  <a:srgbClr val="FFFF00"/>
                </a:solidFill>
              </a:rPr>
              <a:t>Muchas</a:t>
            </a:r>
          </a:p>
          <a:p>
            <a:pPr algn="ctr"/>
            <a:r>
              <a:rPr lang="es-ES" sz="6600" b="1" dirty="0" smtClean="0">
                <a:solidFill>
                  <a:srgbClr val="FFFF00"/>
                </a:solidFill>
              </a:rPr>
              <a:t>g</a:t>
            </a:r>
            <a:r>
              <a:rPr lang="es-ES" sz="6600" b="1" dirty="0" smtClean="0">
                <a:solidFill>
                  <a:srgbClr val="FFFF00"/>
                </a:solidFill>
              </a:rPr>
              <a:t>racias.</a:t>
            </a:r>
            <a:endParaRPr lang="es-ES" sz="66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571480"/>
          <a:ext cx="7286676" cy="5643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r>
              <a:rPr lang="es-MX" sz="4000" dirty="0" smtClean="0"/>
              <a:t> </a:t>
            </a:r>
          </a:p>
          <a:p>
            <a:pPr algn="l"/>
            <a:r>
              <a:rPr lang="es-MX" sz="4000" dirty="0" smtClean="0"/>
              <a:t>IV.	PENSAR: Principios doctrinales del Magisterio sobre el ministerio o servicio.</a:t>
            </a:r>
          </a:p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4.1	¿Cuáles son las etapas del Proceso evangelizador? </a:t>
            </a:r>
            <a:r>
              <a:rPr lang="es-MX" sz="3600" b="1" dirty="0" smtClean="0">
                <a:solidFill>
                  <a:srgbClr val="FFFF00"/>
                </a:solidFill>
              </a:rPr>
              <a:t>Necesidad de una pastoral orgánica (antes – en y después )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  <a:gradFill rotWithShape="0">
            <a:gsLst>
              <a:gs pos="0">
                <a:schemeClr val="bg1"/>
              </a:gs>
              <a:gs pos="100000">
                <a:srgbClr val="FFFF00"/>
              </a:gs>
            </a:gsLst>
            <a:lin ang="18900000" scaled="1"/>
          </a:gradFill>
        </p:spPr>
        <p:txBody>
          <a:bodyPr/>
          <a:lstStyle/>
          <a:p>
            <a:pPr algn="ctr" eaLnBrk="1" hangingPunct="1"/>
            <a:r>
              <a:rPr lang="es-MX" b="1" i="1" dirty="0" smtClean="0">
                <a:solidFill>
                  <a:srgbClr val="FF3300"/>
                </a:solidFill>
              </a:rPr>
              <a:t> Lo que Jesús mandó.</a:t>
            </a:r>
            <a:endParaRPr lang="es-ES" b="1" i="1" dirty="0" smtClean="0">
              <a:solidFill>
                <a:srgbClr val="FF3300"/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620000" cy="4648200"/>
          </a:xfrm>
          <a:solidFill>
            <a:schemeClr val="bg2">
              <a:lumMod val="50000"/>
            </a:schemeClr>
          </a:solidFill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es-ES_tradnl" sz="2800" b="1" i="1" dirty="0" smtClean="0">
                <a:solidFill>
                  <a:schemeClr val="bg1"/>
                </a:solidFill>
              </a:rPr>
              <a:t>¿COMO SE HACE UN CRISTIANO?</a:t>
            </a:r>
          </a:p>
          <a:p>
            <a:pPr algn="just" eaLnBrk="1" hangingPunct="1">
              <a:lnSpc>
                <a:spcPct val="90000"/>
              </a:lnSpc>
            </a:pPr>
            <a:r>
              <a:rPr lang="es-ES_tradnl" sz="2800" b="1" i="1" dirty="0" smtClean="0">
                <a:solidFill>
                  <a:schemeClr val="bg1"/>
                </a:solidFill>
              </a:rPr>
              <a:t>1.	</a:t>
            </a:r>
            <a:r>
              <a:rPr lang="es-ES_tradnl" sz="2800" b="1" i="1" u="sng" dirty="0" smtClean="0">
                <a:solidFill>
                  <a:schemeClr val="bg1"/>
                </a:solidFill>
              </a:rPr>
              <a:t>LA VOLUNTAD DE DIOS PADRE POR CRISTO EN EL ESPIRITU SANTO:</a:t>
            </a:r>
            <a:endParaRPr lang="es-ES" sz="2800" b="1" i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2800" b="1" i="1" u="sng" dirty="0" smtClean="0">
                <a:solidFill>
                  <a:schemeClr val="bg1"/>
                </a:solidFill>
              </a:rPr>
              <a:t>LA MISION DE JESUS: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b="1" dirty="0" smtClean="0">
                <a:solidFill>
                  <a:srgbClr val="FFFF00"/>
                </a:solidFill>
              </a:rPr>
              <a:t>	" DIOS QUIERE QUE TODOS LOS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b="1" dirty="0" smtClean="0">
                <a:solidFill>
                  <a:srgbClr val="FFFF00"/>
                </a:solidFill>
              </a:rPr>
              <a:t>	HOMBRES SE SALVEN Y LLEGUEN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b="1" dirty="0" smtClean="0">
                <a:solidFill>
                  <a:srgbClr val="FFFF00"/>
                </a:solidFill>
              </a:rPr>
              <a:t>	AL CONOCIMIENTO DE LA VERDAD.“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400" b="1" dirty="0" smtClean="0">
                <a:solidFill>
                  <a:srgbClr val="FF0000"/>
                </a:solidFill>
              </a:rPr>
              <a:t>	 </a:t>
            </a:r>
            <a:r>
              <a:rPr lang="es-ES_tradnl" sz="2400" b="1" dirty="0" smtClean="0">
                <a:solidFill>
                  <a:srgbClr val="0000FF"/>
                </a:solidFill>
              </a:rPr>
              <a:t>1 Tim 2,4</a:t>
            </a:r>
            <a:endParaRPr lang="es-ES_tradnl" sz="2400" b="1" u="sng" dirty="0" smtClean="0"/>
          </a:p>
          <a:p>
            <a:pPr eaLnBrk="1" hangingPunct="1">
              <a:lnSpc>
                <a:spcPct val="90000"/>
              </a:lnSpc>
            </a:pPr>
            <a:r>
              <a:rPr lang="es-ES_tradnl" sz="2800" b="1" dirty="0" smtClean="0">
                <a:solidFill>
                  <a:schemeClr val="bg1"/>
                </a:solidFill>
              </a:rPr>
              <a:t>" YO HE VENIDO PARA QUE TENGAN VIDA Y LA TENGAN EN ABUNDANCIA."</a:t>
            </a:r>
            <a:r>
              <a:rPr lang="es-ES_tradnl" sz="2800" b="1" dirty="0" smtClean="0"/>
              <a:t>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s-ES_tradnl" sz="2800" b="1" dirty="0" smtClean="0">
                <a:solidFill>
                  <a:srgbClr val="0000FF"/>
                </a:solidFill>
              </a:rPr>
              <a:t>	</a:t>
            </a:r>
            <a:r>
              <a:rPr lang="es-ES_tradnl" sz="2800" b="1" dirty="0" err="1" smtClean="0">
                <a:solidFill>
                  <a:srgbClr val="0000FF"/>
                </a:solidFill>
              </a:rPr>
              <a:t>Jn</a:t>
            </a:r>
            <a:r>
              <a:rPr lang="es-ES_tradnl" sz="2800" b="1" dirty="0" smtClean="0">
                <a:solidFill>
                  <a:srgbClr val="0000FF"/>
                </a:solidFill>
              </a:rPr>
              <a:t> 10,10</a:t>
            </a:r>
            <a:endParaRPr lang="es-ES_tradnl" sz="2800" dirty="0" smtClean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7010400" y="2514600"/>
          <a:ext cx="4267200" cy="2947988"/>
        </p:xfrm>
        <a:graphic>
          <a:graphicData uri="http://schemas.openxmlformats.org/presentationml/2006/ole">
            <p:oleObj spid="_x0000_s27650" name="Document" r:id="rId4" imgW="5505480" imgH="3191040" progId="WP8Do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 autoUpdateAnimBg="0"/>
      <p:bldP spid="2048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  <a:solidFill>
            <a:srgbClr val="0066FF"/>
          </a:solidFill>
        </p:spPr>
        <p:txBody>
          <a:bodyPr/>
          <a:lstStyle/>
          <a:p>
            <a:pPr eaLnBrk="1" hangingPunct="1"/>
            <a:r>
              <a:rPr lang="es-ES_tradnl" sz="2800" b="1" i="1" dirty="0" smtClean="0">
                <a:solidFill>
                  <a:schemeClr val="bg1"/>
                </a:solidFill>
              </a:rPr>
              <a:t>	</a:t>
            </a:r>
            <a:r>
              <a:rPr lang="es-ES_tradnl" sz="2800" b="1" i="1" u="sng" dirty="0" smtClean="0">
                <a:solidFill>
                  <a:schemeClr val="bg1"/>
                </a:solidFill>
              </a:rPr>
              <a:t>LA CO-MISION DE LA IGLESIA:</a:t>
            </a:r>
          </a:p>
          <a:p>
            <a:pPr eaLnBrk="1" hangingPunct="1"/>
            <a:r>
              <a:rPr lang="es-ES_tradnl" sz="2800" b="1" dirty="0" smtClean="0"/>
              <a:t>	</a:t>
            </a:r>
            <a:r>
              <a:rPr lang="es-ES_tradnl" sz="2800" b="1" dirty="0" smtClean="0">
                <a:solidFill>
                  <a:srgbClr val="FFFF00"/>
                </a:solidFill>
              </a:rPr>
              <a:t>"</a:t>
            </a:r>
            <a:r>
              <a:rPr lang="es-ES_tradnl" sz="2800" b="1" i="1" dirty="0" smtClean="0">
                <a:solidFill>
                  <a:srgbClr val="FFFF00"/>
                </a:solidFill>
              </a:rPr>
              <a:t> ME HA SIDO DADO TODO PODER EN EL CIELO Y EN LA TIERRA</a:t>
            </a:r>
            <a:r>
              <a:rPr lang="es-ES_tradnl" sz="2800" b="1" i="1" dirty="0" smtClean="0">
                <a:solidFill>
                  <a:srgbClr val="FF0000"/>
                </a:solidFill>
              </a:rPr>
              <a:t>. </a:t>
            </a:r>
            <a:r>
              <a:rPr lang="es-ES_tradnl" sz="2800" b="1" i="1" dirty="0" smtClean="0">
                <a:solidFill>
                  <a:schemeClr val="bg1"/>
                </a:solidFill>
              </a:rPr>
              <a:t>ID</a:t>
            </a:r>
            <a:r>
              <a:rPr lang="es-ES_tradnl" sz="2800" b="1" i="1" dirty="0" smtClean="0">
                <a:solidFill>
                  <a:srgbClr val="FF0000"/>
                </a:solidFill>
              </a:rPr>
              <a:t>, </a:t>
            </a:r>
            <a:r>
              <a:rPr lang="es-ES_tradnl" sz="2800" b="1" i="1" dirty="0" smtClean="0">
                <a:solidFill>
                  <a:schemeClr val="bg1"/>
                </a:solidFill>
              </a:rPr>
              <a:t>PUES, Y HACED DISCIPULOS </a:t>
            </a:r>
            <a:r>
              <a:rPr lang="es-ES_tradnl" sz="2800" b="1" i="1" dirty="0" smtClean="0">
                <a:solidFill>
                  <a:srgbClr val="FFFF00"/>
                </a:solidFill>
              </a:rPr>
              <a:t>A TODAS LAS GENTES</a:t>
            </a:r>
            <a:r>
              <a:rPr lang="es-ES_tradnl" sz="2800" b="1" i="1" dirty="0" smtClean="0">
                <a:solidFill>
                  <a:schemeClr val="bg1"/>
                </a:solidFill>
              </a:rPr>
              <a:t> BAUTIZANDOLAS </a:t>
            </a:r>
            <a:r>
              <a:rPr lang="es-ES_tradnl" sz="2800" b="1" i="1" dirty="0" smtClean="0">
                <a:solidFill>
                  <a:srgbClr val="FFFF00"/>
                </a:solidFill>
              </a:rPr>
              <a:t>EN EL NOMBRE DEL PADRE Y DEL HIJO Y DEL ESPIRITU SANTO</a:t>
            </a:r>
            <a:r>
              <a:rPr lang="es-ES_tradnl" sz="2800" b="1" i="1" dirty="0" smtClean="0">
                <a:solidFill>
                  <a:schemeClr val="bg1"/>
                </a:solidFill>
              </a:rPr>
              <a:t>,Y ENSEÑANDOLES </a:t>
            </a:r>
            <a:r>
              <a:rPr lang="es-ES_tradnl" sz="2800" b="1" i="1" dirty="0" smtClean="0">
                <a:solidFill>
                  <a:srgbClr val="FFFF00"/>
                </a:solidFill>
              </a:rPr>
              <a:t>A GUARDAR TODO LO QUE YO OS HE MANDADO.Y </a:t>
            </a:r>
            <a:r>
              <a:rPr lang="es-ES_tradnl" sz="2800" b="1" i="1" dirty="0" smtClean="0">
                <a:solidFill>
                  <a:schemeClr val="bg1"/>
                </a:solidFill>
              </a:rPr>
              <a:t>HE AQUI QUE YO ESTOY CON VOSOTROS</a:t>
            </a:r>
            <a:r>
              <a:rPr lang="es-ES_tradnl" sz="2800" b="1" i="1" dirty="0" smtClean="0">
                <a:solidFill>
                  <a:srgbClr val="FFFF00"/>
                </a:solidFill>
              </a:rPr>
              <a:t> TODOS LOS DIAS HASTA EL FIN DEL MUNDO"</a:t>
            </a:r>
            <a:r>
              <a:rPr lang="es-ES_tradnl" sz="2800" b="1" i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smtClean="0">
                <a:solidFill>
                  <a:schemeClr val="bg1"/>
                </a:solidFill>
              </a:rPr>
              <a:t>Mt 28,18-20</a:t>
            </a:r>
          </a:p>
          <a:p>
            <a:pPr eaLnBrk="1" hangingPunct="1"/>
            <a:endParaRPr lang="es-E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5410200"/>
          </a:xfrm>
          <a:solidFill>
            <a:srgbClr val="0066FF"/>
          </a:solidFill>
        </p:spPr>
        <p:txBody>
          <a:bodyPr/>
          <a:lstStyle/>
          <a:p>
            <a:pPr eaLnBrk="1" hangingPunct="1"/>
            <a:r>
              <a:rPr lang="es-ES_tradnl" sz="2800" b="1" i="1" dirty="0" smtClean="0">
                <a:solidFill>
                  <a:schemeClr val="bg1"/>
                </a:solidFill>
              </a:rPr>
              <a:t>	</a:t>
            </a:r>
            <a:r>
              <a:rPr lang="es-ES_tradnl" sz="28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¿En qué otros textos se funda la </a:t>
            </a:r>
            <a:r>
              <a:rPr lang="es-ES_tradnl" sz="2800" b="1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co</a:t>
            </a:r>
            <a:r>
              <a:rPr lang="es-ES_tradnl" sz="28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-misión que Jesús confió a la Iglesia?</a:t>
            </a:r>
            <a:endParaRPr lang="es-ES_tradnl" sz="2800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eaLnBrk="1" hangingPunct="1"/>
            <a:r>
              <a:rPr lang="es-ES_tradnl" sz="2800" b="1" dirty="0" smtClean="0">
                <a:solidFill>
                  <a:schemeClr val="bg1"/>
                </a:solidFill>
              </a:rPr>
              <a:t>	</a:t>
            </a:r>
            <a:r>
              <a:rPr lang="es-ES_tradnl" sz="2800" dirty="0" smtClean="0">
                <a:solidFill>
                  <a:schemeClr val="bg1"/>
                </a:solidFill>
              </a:rPr>
              <a:t>Además de este texto de</a:t>
            </a:r>
            <a:r>
              <a:rPr lang="es-ES_tradnl" sz="2800" dirty="0" smtClean="0"/>
              <a:t> </a:t>
            </a:r>
            <a:r>
              <a:rPr lang="es-ES_tradnl" sz="2800" b="1" dirty="0" smtClean="0">
                <a:solidFill>
                  <a:srgbClr val="FFFF00"/>
                </a:solidFill>
              </a:rPr>
              <a:t>Mt 28,18-20</a:t>
            </a:r>
            <a:r>
              <a:rPr lang="es-ES_tradnl" sz="2800" dirty="0" smtClean="0">
                <a:solidFill>
                  <a:srgbClr val="FFFF00"/>
                </a:solidFill>
              </a:rPr>
              <a:t> </a:t>
            </a:r>
            <a:r>
              <a:rPr lang="es-ES_tradnl" sz="2800" dirty="0" smtClean="0">
                <a:solidFill>
                  <a:schemeClr val="bg1"/>
                </a:solidFill>
              </a:rPr>
              <a:t>hay que completar la misión de Jesús a la Iglesia con otros textos</a:t>
            </a:r>
            <a:r>
              <a:rPr lang="es-ES_tradnl" sz="2800" dirty="0" smtClean="0"/>
              <a:t>: </a:t>
            </a:r>
            <a:r>
              <a:rPr lang="es-ES_tradnl" sz="2800" b="1" dirty="0" smtClean="0">
                <a:solidFill>
                  <a:srgbClr val="FFFF00"/>
                </a:solidFill>
              </a:rPr>
              <a:t>Mc 16,15-16</a:t>
            </a:r>
            <a:r>
              <a:rPr lang="es-ES_tradnl" sz="2800" b="1" dirty="0" smtClean="0">
                <a:solidFill>
                  <a:srgbClr val="0000FF"/>
                </a:solidFill>
              </a:rPr>
              <a:t>:</a:t>
            </a:r>
            <a:endParaRPr lang="es-ES_tradnl" sz="2800" b="1" dirty="0" smtClean="0"/>
          </a:p>
          <a:p>
            <a:pPr eaLnBrk="1" hangingPunct="1"/>
            <a:r>
              <a:rPr lang="es-ES_tradnl" sz="2800" b="1" dirty="0" smtClean="0">
                <a:solidFill>
                  <a:srgbClr val="FFFF00"/>
                </a:solidFill>
              </a:rPr>
              <a:t>" ID POR TODO EL MUNDO Y PROCLAMAD LA BUENA NUEVA A TODA LA CREACIÓN. EL QUE CREA Y SEA BAUTIZADO, SE SALVARÁ; EL QUE NO CREA, SE CONDENARÁ".</a:t>
            </a:r>
          </a:p>
          <a:p>
            <a:pPr eaLnBrk="1" hangingPunct="1"/>
            <a:r>
              <a:rPr lang="es-ES_tradnl" sz="2400" b="1" dirty="0" smtClean="0"/>
              <a:t>	</a:t>
            </a: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  <a:solidFill>
            <a:srgbClr val="0070C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z="3600" dirty="0" smtClean="0">
                <a:solidFill>
                  <a:schemeClr val="bg1"/>
                </a:solidFill>
              </a:rPr>
              <a:t>El otro texto fundamental es </a:t>
            </a:r>
            <a:r>
              <a:rPr lang="es-ES_tradnl" sz="3600" b="1" dirty="0" err="1" smtClean="0">
                <a:solidFill>
                  <a:srgbClr val="FFFF00"/>
                </a:solidFill>
              </a:rPr>
              <a:t>Act</a:t>
            </a:r>
            <a:r>
              <a:rPr lang="es-ES_tradnl" sz="3600" b="1" dirty="0" smtClean="0">
                <a:solidFill>
                  <a:srgbClr val="FFFF00"/>
                </a:solidFill>
              </a:rPr>
              <a:t> 2,42-47 y</a:t>
            </a:r>
            <a:r>
              <a:rPr lang="es-ES_tradnl" sz="3600" dirty="0" smtClean="0">
                <a:solidFill>
                  <a:schemeClr val="bg1"/>
                </a:solidFill>
              </a:rPr>
              <a:t> los textos sumarios que se extienden hasta el capítulo 6.</a:t>
            </a:r>
          </a:p>
          <a:p>
            <a:pPr eaLnBrk="1" hangingPunct="1">
              <a:lnSpc>
                <a:spcPct val="90000"/>
              </a:lnSpc>
            </a:pPr>
            <a:r>
              <a:rPr lang="es-ES_tradnl" b="1" dirty="0" smtClean="0">
                <a:solidFill>
                  <a:srgbClr val="66FFFF"/>
                </a:solidFill>
              </a:rPr>
              <a:t>42	</a:t>
            </a:r>
            <a:r>
              <a:rPr lang="es-ES_tradnl" dirty="0" smtClean="0">
                <a:solidFill>
                  <a:srgbClr val="66FFFF"/>
                </a:solidFill>
              </a:rPr>
              <a:t>ACUDIAN ASIDUAMENTE A LA </a:t>
            </a:r>
            <a:r>
              <a:rPr lang="es-ES_tradnl" b="1" i="1" dirty="0" smtClean="0">
                <a:solidFill>
                  <a:srgbClr val="FFFF00"/>
                </a:solidFill>
              </a:rPr>
              <a:t>ENSEÑANZA DE LOS APOSTOLES, A LA COMUNION, A LA FRACCION DEL PAN Y A LAS ORACIONES</a:t>
            </a:r>
            <a:r>
              <a:rPr lang="es-ES_tradnl" b="1" dirty="0" smtClean="0">
                <a:solidFill>
                  <a:srgbClr val="FFFF00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ES_tradnl" dirty="0" smtClean="0">
                <a:solidFill>
                  <a:srgbClr val="66FFFF"/>
                </a:solidFill>
              </a:rPr>
              <a:t>43	EL TEMOR SE APODERABA DE TODOS, PUES LOS APÓSTOLES REALIZABAN MUCHOS PRODIGIOS Y SEÑALES.</a:t>
            </a:r>
          </a:p>
          <a:p>
            <a:pPr eaLnBrk="1" hangingPunct="1">
              <a:lnSpc>
                <a:spcPct val="90000"/>
              </a:lnSpc>
            </a:pPr>
            <a:endParaRPr lang="es-ES" dirty="0" smtClean="0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10540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eaLnBrk="1" hangingPunct="1"/>
            <a:r>
              <a:rPr lang="es-ES_tradnl" sz="2800" b="1" dirty="0" smtClean="0">
                <a:solidFill>
                  <a:srgbClr val="FFFFFF"/>
                </a:solidFill>
              </a:rPr>
              <a:t>44	</a:t>
            </a:r>
            <a:r>
              <a:rPr lang="es-ES_tradnl" sz="2800" dirty="0" smtClean="0">
                <a:solidFill>
                  <a:srgbClr val="FFFFFF"/>
                </a:solidFill>
              </a:rPr>
              <a:t>TODOS LOS CREYENTES </a:t>
            </a:r>
            <a:r>
              <a:rPr lang="es-ES_tradnl" sz="2800" b="1" dirty="0" smtClean="0">
                <a:solidFill>
                  <a:srgbClr val="FFFF00"/>
                </a:solidFill>
              </a:rPr>
              <a:t>VIVIAN UNIDOS Y TENÍAN TODO EN COMÚN</a:t>
            </a:r>
            <a:r>
              <a:rPr lang="es-ES_tradnl" sz="2800" dirty="0" smtClean="0">
                <a:solidFill>
                  <a:srgbClr val="FFFF00"/>
                </a:solidFill>
              </a:rPr>
              <a:t>;</a:t>
            </a:r>
          </a:p>
          <a:p>
            <a:pPr eaLnBrk="1" hangingPunct="1"/>
            <a:r>
              <a:rPr lang="es-ES_tradnl" sz="2800" b="1" dirty="0" smtClean="0">
                <a:solidFill>
                  <a:srgbClr val="FFFFFF"/>
                </a:solidFill>
              </a:rPr>
              <a:t>45	</a:t>
            </a:r>
            <a:r>
              <a:rPr lang="es-ES_tradnl" sz="2800" dirty="0" smtClean="0">
                <a:solidFill>
                  <a:srgbClr val="FFFFFF"/>
                </a:solidFill>
              </a:rPr>
              <a:t>VENDÍAN SUS POSESIONES Y SUS BIENES Y REPARTÍAN EL PRECIO ENTRE TODOS, SEGÚN LA NECESIDAD DE CADA UNO.</a:t>
            </a:r>
          </a:p>
          <a:p>
            <a:pPr eaLnBrk="1" hangingPunct="1"/>
            <a:r>
              <a:rPr lang="es-ES_tradnl" sz="2800" b="1" dirty="0" smtClean="0">
                <a:solidFill>
                  <a:srgbClr val="FFFFFF"/>
                </a:solidFill>
              </a:rPr>
              <a:t>46	</a:t>
            </a:r>
            <a:r>
              <a:rPr lang="es-ES_tradnl" sz="2800" dirty="0" smtClean="0">
                <a:solidFill>
                  <a:srgbClr val="FFFFFF"/>
                </a:solidFill>
              </a:rPr>
              <a:t>ACUDÍAN AL TEMPLO TODOS LOS DÍAS CON PERSEVERANCIA Y CON UN MISMO ESPÍRITU, </a:t>
            </a:r>
            <a:r>
              <a:rPr lang="es-ES_tradnl" sz="2800" b="1" i="1" dirty="0" smtClean="0">
                <a:solidFill>
                  <a:srgbClr val="FFFF00"/>
                </a:solidFill>
              </a:rPr>
              <a:t>PARTÍAN EL PAN POR LAS CASAS</a:t>
            </a:r>
            <a:r>
              <a:rPr lang="es-ES_tradnl" sz="2800" dirty="0" smtClean="0">
                <a:solidFill>
                  <a:srgbClr val="FFFFFF"/>
                </a:solidFill>
              </a:rPr>
              <a:t> Y TOMABAN EL ALIMENTO CON ALEGRÍA Y SENCILLEZ DE CORAZÓN.</a:t>
            </a:r>
          </a:p>
          <a:p>
            <a:pPr eaLnBrk="1" hangingPunct="1"/>
            <a:endParaRPr lang="es-ES" sz="28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4.bp.blogspot.com/-b8-QarExRmQ/TmuCYVpzWeI/AAAAAAAADPg/YU7bmjlbE1Q/s1600/adoramos-a-dios-por-sus-camin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Objetivo general.</a:t>
            </a:r>
          </a:p>
          <a:p>
            <a:pPr algn="l"/>
            <a:r>
              <a:rPr lang="es-MX" sz="4000" dirty="0" smtClean="0"/>
              <a:t>Presentar </a:t>
            </a:r>
            <a:r>
              <a:rPr lang="es-MX" sz="4000" b="1" dirty="0" smtClean="0">
                <a:solidFill>
                  <a:srgbClr val="FFFF00"/>
                </a:solidFill>
              </a:rPr>
              <a:t>el perfil general del catequista o animador del servicio </a:t>
            </a:r>
            <a:r>
              <a:rPr lang="es-MX" sz="4000" dirty="0" smtClean="0"/>
              <a:t>de catequesis </a:t>
            </a:r>
            <a:r>
              <a:rPr lang="es-MX" sz="4000" dirty="0" err="1" smtClean="0"/>
              <a:t>presacramental</a:t>
            </a:r>
            <a:r>
              <a:rPr lang="es-MX" sz="4000" dirty="0" smtClean="0"/>
              <a:t>  antes de la celebración sacramental </a:t>
            </a:r>
            <a:r>
              <a:rPr lang="es-MX" sz="4000" b="1" dirty="0" smtClean="0">
                <a:solidFill>
                  <a:srgbClr val="FFFF00"/>
                </a:solidFill>
              </a:rPr>
              <a:t>para asegurar la fe y la conversión dentro de un proceso evangelizador.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953000"/>
          </a:xfrm>
          <a:solidFill>
            <a:srgbClr val="0066FF"/>
          </a:solidFill>
        </p:spPr>
        <p:txBody>
          <a:bodyPr>
            <a:normAutofit/>
          </a:bodyPr>
          <a:lstStyle/>
          <a:p>
            <a:pPr eaLnBrk="1" hangingPunct="1"/>
            <a:r>
              <a:rPr lang="es-ES_tradnl" sz="4400" b="1" dirty="0" smtClean="0">
                <a:solidFill>
                  <a:srgbClr val="CCFFFF"/>
                </a:solidFill>
              </a:rPr>
              <a:t>47	</a:t>
            </a:r>
            <a:r>
              <a:rPr lang="es-ES_tradnl" sz="4400" dirty="0" smtClean="0">
                <a:solidFill>
                  <a:srgbClr val="CCFFFF"/>
                </a:solidFill>
              </a:rPr>
              <a:t>ALABABAN A DIOS Y </a:t>
            </a:r>
            <a:r>
              <a:rPr lang="es-ES_tradnl" sz="4400" b="1" dirty="0" smtClean="0">
                <a:solidFill>
                  <a:srgbClr val="FFFF00"/>
                </a:solidFill>
              </a:rPr>
              <a:t>GOZABAN DE LA SIMPATÍA DE TODO EL PUEBLO. EL SEÑOR AGREGABA CADA DÍA A LA COMUNIDAD ALOS QUE SE HABÍAN DE SALVAR.</a:t>
            </a:r>
          </a:p>
          <a:p>
            <a:pPr eaLnBrk="1" hangingPunct="1"/>
            <a:endParaRPr lang="es-ES" sz="4400" dirty="0" smtClean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  <a:solidFill>
            <a:schemeClr val="bg2">
              <a:lumMod val="50000"/>
            </a:schemeClr>
          </a:solidFill>
        </p:spPr>
        <p:txBody>
          <a:bodyPr/>
          <a:lstStyle/>
          <a:p>
            <a:pPr eaLnBrk="1" hangingPunct="1">
              <a:buNone/>
              <a:defRPr/>
            </a:pPr>
            <a:r>
              <a:rPr lang="es-ES_tradnl" sz="3600" b="1" i="1" dirty="0" smtClean="0">
                <a:solidFill>
                  <a:schemeClr val="bg1"/>
                </a:solidFill>
              </a:rPr>
              <a:t>	</a:t>
            </a:r>
            <a:r>
              <a:rPr lang="es-ES_tradnl" sz="3600" b="1" i="1" dirty="0" smtClean="0">
                <a:solidFill>
                  <a:srgbClr val="FFFF00"/>
                </a:solidFill>
              </a:rPr>
              <a:t>¿Qué </a:t>
            </a:r>
            <a:r>
              <a:rPr lang="es-ES_tradnl" sz="3600" b="1" i="1" dirty="0" err="1" smtClean="0">
                <a:solidFill>
                  <a:srgbClr val="FFFF00"/>
                </a:solidFill>
              </a:rPr>
              <a:t>fué</a:t>
            </a:r>
            <a:r>
              <a:rPr lang="es-ES_tradnl" sz="3600" b="1" i="1" dirty="0" smtClean="0">
                <a:solidFill>
                  <a:srgbClr val="FFFF00"/>
                </a:solidFill>
              </a:rPr>
              <a:t> lo que mandó Jesús?</a:t>
            </a:r>
          </a:p>
          <a:p>
            <a:pPr eaLnBrk="1" hangingPunct="1">
              <a:defRPr/>
            </a:pPr>
            <a:r>
              <a:rPr lang="es-ES_tradnl" sz="3600" b="1" dirty="0" smtClean="0">
                <a:solidFill>
                  <a:srgbClr val="FFFF00"/>
                </a:solidFill>
              </a:rPr>
              <a:t>Cristo</a:t>
            </a:r>
            <a:r>
              <a:rPr lang="es-ES_tradnl" sz="3600" b="1" dirty="0" smtClean="0"/>
              <a:t> </a:t>
            </a:r>
            <a:r>
              <a:rPr lang="es-ES_tradnl" sz="3600" b="1" dirty="0" smtClean="0">
                <a:solidFill>
                  <a:srgbClr val="FFFF00"/>
                </a:solidFill>
              </a:rPr>
              <a:t>no mandó BAUTIZAR  A SECAS.</a:t>
            </a:r>
          </a:p>
          <a:p>
            <a:pPr eaLnBrk="1" hangingPunct="1">
              <a:defRPr/>
            </a:pPr>
            <a:r>
              <a:rPr lang="es-ES_tradnl" sz="3600" b="1" dirty="0" smtClean="0">
                <a:solidFill>
                  <a:srgbClr val="FFFF00"/>
                </a:solidFill>
              </a:rPr>
              <a:t>Sino formar cristianos</a:t>
            </a:r>
            <a:r>
              <a:rPr lang="es-ES_tradnl" sz="3600" b="1" dirty="0" smtClean="0">
                <a:solidFill>
                  <a:srgbClr val="CCFFFF"/>
                </a:solidFill>
              </a:rPr>
              <a:t>. Hablamos de 9 elementos en secuencia, que se desprenden de los textos antes mencionados:</a:t>
            </a:r>
          </a:p>
          <a:p>
            <a:pPr eaLnBrk="1" hangingPunct="1">
              <a:defRPr/>
            </a:pPr>
            <a:endParaRPr lang="es-ES" sz="3600" b="1" dirty="0" smtClean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638800"/>
          </a:xfrm>
          <a:gradFill rotWithShape="0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lin ang="18900000" scaled="1"/>
          </a:gradFill>
        </p:spPr>
        <p:txBody>
          <a:bodyPr>
            <a:normAutofit lnSpcReduction="10000"/>
          </a:bodyPr>
          <a:lstStyle/>
          <a:p>
            <a:pPr marL="2209800" lvl="4" indent="-381000" eaLnBrk="1" hangingPunct="1">
              <a:lnSpc>
                <a:spcPct val="90000"/>
              </a:lnSpc>
              <a:buFontTx/>
              <a:buNone/>
            </a:pPr>
            <a:endParaRPr lang="es-ES_tradnl" b="1" i="1" dirty="0" smtClean="0">
              <a:solidFill>
                <a:srgbClr val="CCFFFF"/>
              </a:solidFill>
            </a:endParaRPr>
          </a:p>
          <a:p>
            <a:pPr marL="2209800" lvl="4" indent="-3810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z="3200" b="1" i="1" dirty="0" smtClean="0">
                <a:solidFill>
                  <a:srgbClr val="CCFFFF"/>
                </a:solidFill>
              </a:rPr>
              <a:t>La Misión = Id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z="3200" b="1" i="1" dirty="0" smtClean="0">
                <a:solidFill>
                  <a:srgbClr val="CCFFFF"/>
                </a:solidFill>
              </a:rPr>
              <a:t>La PREDICACION: </a:t>
            </a:r>
            <a:r>
              <a:rPr lang="es-ES_tradnl" sz="3200" b="1" i="1" dirty="0" smtClean="0">
                <a:solidFill>
                  <a:srgbClr val="FFFF00"/>
                </a:solidFill>
              </a:rPr>
              <a:t>" Proclamad la Buena Nueva...”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z="3200" b="1" i="1" dirty="0" smtClean="0">
                <a:solidFill>
                  <a:srgbClr val="CCFFFF"/>
                </a:solidFill>
              </a:rPr>
              <a:t>La respuesta de CONVERSION Y FE: </a:t>
            </a:r>
            <a:r>
              <a:rPr lang="es-ES_tradnl" sz="3200" b="1" i="1" dirty="0" smtClean="0">
                <a:solidFill>
                  <a:srgbClr val="FFFF00"/>
                </a:solidFill>
              </a:rPr>
              <a:t>"¿Qué hemos de hacer?”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z="3200" b="1" i="1" dirty="0" smtClean="0">
                <a:solidFill>
                  <a:srgbClr val="CCFFFF"/>
                </a:solidFill>
              </a:rPr>
              <a:t> El BAUTISMO.</a:t>
            </a:r>
          </a:p>
          <a:p>
            <a:pPr marL="2209800" lvl="4" indent="-381000" eaLnBrk="1" hangingPunct="1">
              <a:lnSpc>
                <a:spcPct val="90000"/>
              </a:lnSpc>
              <a:buFontTx/>
              <a:buAutoNum type="arabicPeriod"/>
            </a:pPr>
            <a:r>
              <a:rPr lang="es-ES_tradnl" sz="3200" b="1" i="1" dirty="0" smtClean="0">
                <a:solidFill>
                  <a:srgbClr val="CCFFFF"/>
                </a:solidFill>
              </a:rPr>
              <a:t>EL DON DEL ESPIRITU SANTO por imposición de manos.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s-ES" b="1" i="1" dirty="0" smtClean="0">
              <a:solidFill>
                <a:srgbClr val="CCFFFF"/>
              </a:solidFill>
            </a:endParaRPr>
          </a:p>
        </p:txBody>
      </p:sp>
      <p:pic>
        <p:nvPicPr>
          <p:cNvPr id="58370" name="Picture 2" descr="http://www.corazones.org/z_imagenes/personas/aposto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357430"/>
            <a:ext cx="2266950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  <a:gradFill rotWithShape="0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lin ang="18900000" scaled="1"/>
          </a:gradFill>
        </p:spPr>
        <p:txBody>
          <a:bodyPr/>
          <a:lstStyle/>
          <a:p>
            <a:pPr marL="609600" indent="-609600" eaLnBrk="1" hangingPunct="1">
              <a:buFontTx/>
              <a:buAutoNum type="arabicPeriod" startAt="6"/>
            </a:pPr>
            <a:r>
              <a:rPr lang="es-ES_tradnl" b="1" i="1" dirty="0" smtClean="0">
                <a:solidFill>
                  <a:srgbClr val="CCFFFF"/>
                </a:solidFill>
              </a:rPr>
              <a:t> El PARTIR EL PAN por las casas</a:t>
            </a:r>
          </a:p>
          <a:p>
            <a:pPr marL="609600" indent="-609600" eaLnBrk="1" hangingPunct="1">
              <a:buFontTx/>
              <a:buAutoNum type="arabicPeriod" startAt="6"/>
            </a:pPr>
            <a:r>
              <a:rPr lang="es-ES_tradnl" b="1" i="1" dirty="0" smtClean="0">
                <a:solidFill>
                  <a:srgbClr val="CCFFFF"/>
                </a:solidFill>
              </a:rPr>
              <a:t> Fieles en la ENSEÑANZA DE LOS APOSTOLES.</a:t>
            </a:r>
          </a:p>
          <a:p>
            <a:pPr marL="609600" indent="-609600" eaLnBrk="1" hangingPunct="1">
              <a:buFontTx/>
              <a:buAutoNum type="arabicPeriod" startAt="6"/>
            </a:pPr>
            <a:r>
              <a:rPr lang="es-ES_tradnl" b="1" i="1" dirty="0" smtClean="0">
                <a:solidFill>
                  <a:srgbClr val="CCFFFF"/>
                </a:solidFill>
              </a:rPr>
              <a:t>PONER TODO EN COMUN: justicia y caridad.</a:t>
            </a:r>
          </a:p>
          <a:p>
            <a:pPr marL="609600" indent="-609600" eaLnBrk="1" hangingPunct="1">
              <a:buFontTx/>
              <a:buAutoNum type="arabicPeriod" startAt="6"/>
            </a:pPr>
            <a:r>
              <a:rPr lang="es-ES_tradnl" b="1" i="1" dirty="0" smtClean="0">
                <a:solidFill>
                  <a:srgbClr val="CCFFFF"/>
                </a:solidFill>
              </a:rPr>
              <a:t>VIVIR FRATERNALMENTE: la vivencia comunitaria.</a:t>
            </a:r>
          </a:p>
          <a:p>
            <a:pPr marL="609600" indent="-609600" eaLnBrk="1" hangingPunct="1"/>
            <a:endParaRPr lang="es-ES" b="1" i="1" dirty="0" smtClean="0">
              <a:solidFill>
                <a:srgbClr val="CC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http://jdelpino.blogia.com/upload/20060627195419-atardecer-10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143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s-ES" sz="4000" b="1" smtClean="0">
                <a:solidFill>
                  <a:srgbClr val="FFFF00"/>
                </a:solidFill>
              </a:rPr>
              <a:t>5 aspectos Y NO PASOS del itinerario del discípulo-misionero</a:t>
            </a:r>
          </a:p>
        </p:txBody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4029075" cy="411480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s-ES" smtClean="0">
                <a:solidFill>
                  <a:schemeClr val="bg1"/>
                </a:solidFill>
              </a:rPr>
              <a:t>DA 278:</a:t>
            </a:r>
          </a:p>
          <a:p>
            <a:pPr marL="609600" indent="-609600">
              <a:buFontTx/>
              <a:buAutoNum type="arabicPeriod"/>
            </a:pPr>
            <a:r>
              <a:rPr lang="es-ES" smtClean="0">
                <a:solidFill>
                  <a:schemeClr val="bg1"/>
                </a:solidFill>
              </a:rPr>
              <a:t>Encuentro con Jesucristo</a:t>
            </a:r>
          </a:p>
          <a:p>
            <a:pPr marL="609600" indent="-609600">
              <a:buFontTx/>
              <a:buAutoNum type="arabicPeriod"/>
            </a:pPr>
            <a:r>
              <a:rPr lang="es-ES" smtClean="0">
                <a:solidFill>
                  <a:schemeClr val="bg1"/>
                </a:solidFill>
              </a:rPr>
              <a:t>Conversión</a:t>
            </a:r>
          </a:p>
          <a:p>
            <a:pPr marL="609600" indent="-609600">
              <a:buFontTx/>
              <a:buAutoNum type="arabicPeriod"/>
            </a:pPr>
            <a:r>
              <a:rPr lang="es-ES" smtClean="0">
                <a:solidFill>
                  <a:schemeClr val="bg1"/>
                </a:solidFill>
              </a:rPr>
              <a:t>Discipulado</a:t>
            </a:r>
          </a:p>
          <a:p>
            <a:pPr marL="609600" indent="-609600">
              <a:buFontTx/>
              <a:buAutoNum type="arabicPeriod"/>
            </a:pPr>
            <a:r>
              <a:rPr lang="es-ES" smtClean="0">
                <a:solidFill>
                  <a:schemeClr val="bg1"/>
                </a:solidFill>
              </a:rPr>
              <a:t>Comunión</a:t>
            </a:r>
          </a:p>
          <a:p>
            <a:pPr marL="609600" indent="-609600">
              <a:buFontTx/>
              <a:buAutoNum type="arabicPeriod"/>
            </a:pPr>
            <a:r>
              <a:rPr lang="es-ES" smtClean="0">
                <a:solidFill>
                  <a:schemeClr val="bg1"/>
                </a:solidFill>
              </a:rPr>
              <a:t>Misión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4572000" y="1500174"/>
          <a:ext cx="4381488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772400" cy="5257800"/>
          </a:xfrm>
          <a:gradFill rotWithShape="0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lin ang="18900000" scaled="1"/>
          </a:gradFill>
        </p:spPr>
        <p:txBody>
          <a:bodyPr/>
          <a:lstStyle/>
          <a:p>
            <a:pPr eaLnBrk="1" hangingPunct="1"/>
            <a:r>
              <a:rPr lang="es-ES_tradnl" sz="3600" b="1" i="1" dirty="0" smtClean="0">
                <a:solidFill>
                  <a:srgbClr val="CCFFFF"/>
                </a:solidFill>
              </a:rPr>
              <a:t>2.3	Conclusión:</a:t>
            </a:r>
          </a:p>
          <a:p>
            <a:pPr eaLnBrk="1" hangingPunct="1"/>
            <a:r>
              <a:rPr lang="es-ES_tradnl" sz="3600" dirty="0" smtClean="0">
                <a:solidFill>
                  <a:schemeClr val="bg1"/>
                </a:solidFill>
              </a:rPr>
              <a:t>El Bautismo, la Confirmación y la Eucaristía forman parte de un proceso de formación de un cristiano. </a:t>
            </a:r>
            <a:r>
              <a:rPr lang="es-ES_tradnl" sz="3600" dirty="0" smtClean="0">
                <a:solidFill>
                  <a:srgbClr val="FFFF00"/>
                </a:solidFill>
              </a:rPr>
              <a:t>Dado que </a:t>
            </a:r>
            <a:r>
              <a:rPr lang="es-ES_tradnl" sz="3600" b="1" dirty="0" smtClean="0">
                <a:solidFill>
                  <a:srgbClr val="FFFF00"/>
                </a:solidFill>
              </a:rPr>
              <a:t>un cristiano no nace, sino que </a:t>
            </a:r>
            <a:r>
              <a:rPr lang="es-ES_tradnl" sz="3600" b="1" u="sng" dirty="0" smtClean="0">
                <a:solidFill>
                  <a:srgbClr val="FFFF00"/>
                </a:solidFill>
              </a:rPr>
              <a:t>se hace, EN UN PROCESO DE DISCIPULO MISIONERO.</a:t>
            </a:r>
            <a:endParaRPr lang="es-ES_tradnl" dirty="0" smtClean="0">
              <a:solidFill>
                <a:srgbClr val="FFFF00"/>
              </a:solidFill>
            </a:endParaRPr>
          </a:p>
          <a:p>
            <a:pPr eaLnBrk="1" hangingPunct="1"/>
            <a:endParaRPr lang="es-E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4C488-5864-46B2-8785-843FC2D472FA}" type="slidenum">
              <a:rPr lang="es-ES"/>
              <a:pPr/>
              <a:t>26</a:t>
            </a:fld>
            <a:endParaRPr lang="es-ES" sz="1400"/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15888"/>
            <a:ext cx="7772400" cy="1143000"/>
          </a:xfrm>
        </p:spPr>
        <p:txBody>
          <a:bodyPr/>
          <a:lstStyle/>
          <a:p>
            <a:r>
              <a:rPr lang="es-CO" sz="4000">
                <a:effectLst>
                  <a:outerShdw blurRad="38100" dist="38100" dir="2700000" algn="tl">
                    <a:srgbClr val="C0C0C0"/>
                  </a:outerShdw>
                </a:effectLst>
                <a:latin typeface="Cooper Black" pitchFamily="18" charset="0"/>
              </a:rPr>
              <a:t>PROCESO EVANGELIZADOR</a:t>
            </a:r>
            <a:endParaRPr lang="es-ES" sz="4000">
              <a:effectLst>
                <a:outerShdw blurRad="38100" dist="38100" dir="2700000" algn="tl">
                  <a:srgbClr val="C0C0C0"/>
                </a:outerShdw>
              </a:effectLst>
              <a:latin typeface="Cooper Black" pitchFamily="18" charset="0"/>
            </a:endParaRPr>
          </a:p>
        </p:txBody>
      </p:sp>
      <p:graphicFrame>
        <p:nvGraphicFramePr>
          <p:cNvPr id="35846" name="Diagram 6"/>
          <p:cNvGraphicFramePr>
            <a:graphicFrameLocks/>
          </p:cNvGraphicFramePr>
          <p:nvPr>
            <p:ph idx="1"/>
          </p:nvPr>
        </p:nvGraphicFramePr>
        <p:xfrm>
          <a:off x="-1765300" y="1152525"/>
          <a:ext cx="12241213" cy="5705475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35846" grpId="0"/>
      <p:bldDgm spid="35846" grpId="1"/>
      <p:bldDgm spid="35846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643602"/>
          </a:xfrm>
        </p:spPr>
        <p:txBody>
          <a:bodyPr/>
          <a:lstStyle/>
          <a:p>
            <a:pPr algn="l"/>
            <a:endParaRPr lang="es-ES_tradnl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428596" y="428604"/>
          <a:ext cx="8072494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oracionesydevocionescatolicas.com/buen_past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endParaRPr lang="es-MX" sz="5400" dirty="0" smtClean="0">
              <a:solidFill>
                <a:srgbClr val="FFFF00"/>
              </a:solidFill>
            </a:endParaRPr>
          </a:p>
          <a:p>
            <a:pPr algn="l"/>
            <a:r>
              <a:rPr lang="es-MX" sz="5400" dirty="0" smtClean="0">
                <a:solidFill>
                  <a:srgbClr val="FFFF00"/>
                </a:solidFill>
              </a:rPr>
              <a:t>4.1.1	¿Qué comprende la 	etapa de la ACCIÓN 	PASTORAL?</a:t>
            </a:r>
          </a:p>
          <a:p>
            <a:pPr algn="l"/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nulladiessinnemeditatione.com/archivos/Imagenes/Otras%20meditationes/El%20%20ocean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8857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MX" sz="4000" dirty="0" smtClean="0"/>
              <a:t>LA ACCIÓN PASTORAL la podemos recoger en los momentos de la:</a:t>
            </a:r>
          </a:p>
          <a:p>
            <a:pPr lvl="0" algn="l"/>
            <a:r>
              <a:rPr lang="es-MX" sz="4000" b="1" i="1" dirty="0" smtClean="0"/>
              <a:t>1.	</a:t>
            </a:r>
            <a:r>
              <a:rPr lang="es-MX" sz="4000" b="1" i="1" dirty="0" smtClean="0">
                <a:solidFill>
                  <a:srgbClr val="FFFF00"/>
                </a:solidFill>
              </a:rPr>
              <a:t>Martiria</a:t>
            </a:r>
            <a:r>
              <a:rPr lang="es-MX" sz="4000" dirty="0" smtClean="0"/>
              <a:t> o testimonio inicial, el 	kerigma o primer anuncio, la </a:t>
            </a:r>
            <a:r>
              <a:rPr lang="es-MX" sz="4000" dirty="0" err="1" smtClean="0"/>
              <a:t>Metanoia</a:t>
            </a:r>
            <a:r>
              <a:rPr lang="es-MX" sz="4000" dirty="0" smtClean="0"/>
              <a:t> o 	conversión a la persona de Cristo, </a:t>
            </a:r>
          </a:p>
          <a:p>
            <a:pPr lvl="0" algn="l"/>
            <a:r>
              <a:rPr lang="es-MX" sz="4000" dirty="0" smtClean="0"/>
              <a:t>2.	</a:t>
            </a:r>
            <a:r>
              <a:rPr lang="es-MX" sz="4000" dirty="0" smtClean="0">
                <a:solidFill>
                  <a:srgbClr val="FFFF00"/>
                </a:solidFill>
              </a:rPr>
              <a:t>la </a:t>
            </a:r>
            <a:r>
              <a:rPr lang="es-MX" sz="4000" b="1" i="1" dirty="0" err="1" smtClean="0">
                <a:solidFill>
                  <a:srgbClr val="FFFF00"/>
                </a:solidFill>
              </a:rPr>
              <a:t>Koinonía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/>
              <a:t>o inserción en la comunión 	eclesial dentro de una vida comunitaria, </a:t>
            </a:r>
          </a:p>
          <a:p>
            <a:pPr lvl="0" algn="l"/>
            <a:r>
              <a:rPr lang="es-MX" sz="4000" dirty="0" smtClean="0"/>
              <a:t>3.	la </a:t>
            </a:r>
            <a:r>
              <a:rPr lang="es-MX" sz="4000" b="1" i="1" dirty="0" err="1" smtClean="0">
                <a:solidFill>
                  <a:srgbClr val="FFFF00"/>
                </a:solidFill>
              </a:rPr>
              <a:t>Didaje</a:t>
            </a:r>
            <a:r>
              <a:rPr lang="es-MX" sz="4000" dirty="0" smtClean="0"/>
              <a:t> o educación en el discipulado 	permanente de la Palabra, </a:t>
            </a:r>
          </a:p>
          <a:p>
            <a:pPr lvl="0" algn="l"/>
            <a:r>
              <a:rPr lang="es-MX" sz="4000" dirty="0" smtClean="0"/>
              <a:t>4.	la </a:t>
            </a:r>
            <a:r>
              <a:rPr lang="es-MX" sz="4000" b="1" i="1" dirty="0" smtClean="0">
                <a:solidFill>
                  <a:srgbClr val="FFFF00"/>
                </a:solidFill>
              </a:rPr>
              <a:t>Liturgia</a:t>
            </a:r>
            <a:r>
              <a:rPr lang="es-MX" sz="4000" dirty="0" smtClean="0"/>
              <a:t> o participación sacramental, </a:t>
            </a:r>
          </a:p>
          <a:p>
            <a:pPr lvl="0" algn="l"/>
            <a:r>
              <a:rPr lang="es-MX" sz="4000" dirty="0" smtClean="0"/>
              <a:t>5.	la </a:t>
            </a:r>
            <a:r>
              <a:rPr lang="es-MX" sz="4000" b="1" i="1" dirty="0" smtClean="0">
                <a:solidFill>
                  <a:srgbClr val="FFFF00"/>
                </a:solidFill>
              </a:rPr>
              <a:t>Diaconía</a:t>
            </a:r>
            <a:r>
              <a:rPr lang="es-MX" sz="4000" dirty="0" smtClean="0"/>
              <a:t> o transformación social de 	la caridad y el servicio a los más pobres, </a:t>
            </a:r>
          </a:p>
          <a:p>
            <a:pPr lvl="0" algn="l"/>
            <a:r>
              <a:rPr lang="es-MX" sz="4000" dirty="0" smtClean="0"/>
              <a:t>6.	y la </a:t>
            </a:r>
            <a:r>
              <a:rPr lang="es-MX" sz="4000" b="1" i="1" dirty="0" err="1" smtClean="0">
                <a:solidFill>
                  <a:srgbClr val="FFFF00"/>
                </a:solidFill>
              </a:rPr>
              <a:t>Missio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/>
              <a:t>o apostolado misionero.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4.bp.blogspot.com/-qcn0FRDReag/TsBo7nrnIII/AAAAAAAAAcE/5usZqo9Xqy4/s1600/camino-al-amanecer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2" y="-103948"/>
            <a:ext cx="9141407" cy="6947008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Objetivos particulares:</a:t>
            </a:r>
          </a:p>
          <a:p>
            <a:pPr lvl="0" algn="l"/>
            <a:r>
              <a:rPr lang="es-MX" sz="4000" dirty="0" smtClean="0"/>
              <a:t>	</a:t>
            </a:r>
            <a:r>
              <a:rPr lang="es-MX" sz="4000" dirty="0" smtClean="0">
                <a:solidFill>
                  <a:srgbClr val="FFFFFF"/>
                </a:solidFill>
              </a:rPr>
              <a:t>1.	Asimilar las </a:t>
            </a:r>
            <a:r>
              <a:rPr lang="es-MX" sz="4000" b="1" dirty="0" smtClean="0">
                <a:solidFill>
                  <a:srgbClr val="FFFF00"/>
                </a:solidFill>
              </a:rPr>
              <a:t>etapas </a:t>
            </a:r>
            <a:r>
              <a:rPr lang="es-MX" sz="4000" dirty="0" smtClean="0">
                <a:solidFill>
                  <a:srgbClr val="FFFFFF"/>
                </a:solidFill>
              </a:rPr>
              <a:t>del proceso 		evangelizador.</a:t>
            </a:r>
          </a:p>
          <a:p>
            <a:pPr lvl="0" algn="l"/>
            <a:r>
              <a:rPr lang="es-MX" sz="4000" dirty="0" smtClean="0">
                <a:solidFill>
                  <a:srgbClr val="FFFFFF"/>
                </a:solidFill>
              </a:rPr>
              <a:t>	2.	</a:t>
            </a:r>
            <a:r>
              <a:rPr lang="es-MX" sz="4000" b="1" dirty="0" smtClean="0">
                <a:solidFill>
                  <a:srgbClr val="FFFF00"/>
                </a:solidFill>
              </a:rPr>
              <a:t>Ubicar la catequesis 				</a:t>
            </a:r>
            <a:r>
              <a:rPr lang="es-MX" sz="4000" b="1" dirty="0" err="1" smtClean="0">
                <a:solidFill>
                  <a:srgbClr val="FFFF00"/>
                </a:solidFill>
              </a:rPr>
              <a:t>presacramental</a:t>
            </a:r>
            <a:r>
              <a:rPr lang="es-MX" sz="4000" b="1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>
                <a:solidFill>
                  <a:srgbClr val="FFFFFF"/>
                </a:solidFill>
              </a:rPr>
              <a:t>dentro del 			proceso evangelizador.</a:t>
            </a:r>
          </a:p>
          <a:p>
            <a:pPr lvl="0" algn="l"/>
            <a:r>
              <a:rPr lang="es-MX" sz="4000" dirty="0" smtClean="0">
                <a:solidFill>
                  <a:srgbClr val="FFFFFF"/>
                </a:solidFill>
              </a:rPr>
              <a:t>	3.	Valorar las </a:t>
            </a:r>
            <a:r>
              <a:rPr lang="es-MX" sz="4000" b="1" dirty="0" smtClean="0">
                <a:solidFill>
                  <a:srgbClr val="FFFF00"/>
                </a:solidFill>
              </a:rPr>
              <a:t>características </a:t>
            </a:r>
            <a:r>
              <a:rPr lang="es-MX" sz="4000" dirty="0" smtClean="0">
                <a:solidFill>
                  <a:srgbClr val="FFFFFF"/>
                </a:solidFill>
              </a:rPr>
              <a:t>de 		esta 	catequesis.</a:t>
            </a:r>
          </a:p>
          <a:p>
            <a:pPr lvl="0" algn="l"/>
            <a:r>
              <a:rPr lang="es-MX" sz="4000" dirty="0" smtClean="0">
                <a:solidFill>
                  <a:srgbClr val="FFFFFF"/>
                </a:solidFill>
              </a:rPr>
              <a:t>	4.	Afinar las </a:t>
            </a:r>
            <a:r>
              <a:rPr lang="es-MX" sz="4000" b="1" dirty="0" smtClean="0">
                <a:solidFill>
                  <a:srgbClr val="FFFF00"/>
                </a:solidFill>
              </a:rPr>
              <a:t>tareas, cualidades y 		recursos </a:t>
            </a:r>
            <a:r>
              <a:rPr lang="es-MX" sz="4000" dirty="0" smtClean="0">
                <a:solidFill>
                  <a:srgbClr val="FFFFFF"/>
                </a:solidFill>
              </a:rPr>
              <a:t>para cumplir con este 		ministerio.</a:t>
            </a:r>
          </a:p>
          <a:p>
            <a:pPr algn="l"/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428604"/>
          <a:ext cx="7643866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500042"/>
          <a:ext cx="735811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gradFill rotWithShape="0">
            <a:gsLst>
              <a:gs pos="0">
                <a:srgbClr val="005CBF"/>
              </a:gs>
              <a:gs pos="25000">
                <a:srgbClr val="0087E6"/>
              </a:gs>
              <a:gs pos="75000">
                <a:srgbClr val="21D6E0"/>
              </a:gs>
              <a:gs pos="100000">
                <a:srgbClr val="03D4A8"/>
              </a:gs>
            </a:gsLst>
            <a:lin ang="18900000" scaled="1"/>
          </a:gradFill>
        </p:spPr>
        <p:txBody>
          <a:bodyPr>
            <a:normAutofit fontScale="90000"/>
          </a:bodyPr>
          <a:lstStyle/>
          <a:p>
            <a:pPr eaLnBrk="1" hangingPunct="1"/>
            <a:r>
              <a:rPr lang="es-MX" b="1" i="1" dirty="0" smtClean="0">
                <a:solidFill>
                  <a:schemeClr val="bg1"/>
                </a:solidFill>
              </a:rPr>
              <a:t>LA MISION DE TODO CRISTIANO</a:t>
            </a:r>
            <a:endParaRPr lang="es-ES" b="1" i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>
            <p:ph type="dgm" idx="1"/>
          </p:nvPr>
        </p:nvGraphicFramePr>
        <p:xfrm>
          <a:off x="381000" y="2481263"/>
          <a:ext cx="8305800" cy="3590925"/>
        </p:xfrm>
        <a:graphic>
          <a:graphicData uri="http://schemas.openxmlformats.org/presentationml/2006/ole">
            <p:oleObj spid="_x0000_s28674" name="MS Org Chart" r:id="rId3" imgW="7784757" imgH="2916195" progId="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a la derecha con muesca"/>
          <p:cNvSpPr/>
          <p:nvPr/>
        </p:nvSpPr>
        <p:spPr>
          <a:xfrm>
            <a:off x="357158" y="2714620"/>
            <a:ext cx="2857520" cy="15001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FORMA CRISTIANOS</a:t>
            </a:r>
            <a:endParaRPr lang="es-MX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428992" y="1000108"/>
          <a:ext cx="492922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4.bp.blogspot.com/_3VzUEunqqnY/TUwBfWDt5rI/AAAAAAAAH-8/IYeBijmXUtA/s1600/Universo+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4.1.2	</a:t>
            </a:r>
            <a:r>
              <a:rPr lang="es-MX" sz="4000" b="1" dirty="0" smtClean="0">
                <a:solidFill>
                  <a:srgbClr val="FFFF00"/>
                </a:solidFill>
              </a:rPr>
              <a:t>Formas y funciones </a:t>
            </a:r>
            <a:r>
              <a:rPr lang="es-MX" sz="4000" dirty="0" smtClean="0"/>
              <a:t>del ministerio de la Palabra dentro de la acción pastoral que tiene que ver con la </a:t>
            </a:r>
            <a:r>
              <a:rPr lang="es-MX" sz="4000" b="1" dirty="0" smtClean="0">
                <a:solidFill>
                  <a:srgbClr val="FFFF00"/>
                </a:solidFill>
              </a:rPr>
              <a:t>MARTIRÍA Y DIDAJÉ </a:t>
            </a:r>
            <a:r>
              <a:rPr lang="es-MX" sz="4000" dirty="0" smtClean="0"/>
              <a:t>en relación orgánica con la misión de la Iglesia. </a:t>
            </a:r>
          </a:p>
          <a:p>
            <a:pPr algn="l"/>
            <a:r>
              <a:rPr lang="es-MX" sz="4000" dirty="0" smtClean="0"/>
              <a:t>	</a:t>
            </a:r>
            <a:endParaRPr lang="es-MX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aolcdn.com/photogalleryassets/latnews/802114/sucesos-universo-2009-galaxia-andromeda-1040LG111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/>
        </p:nvGraphicFramePr>
        <p:xfrm>
          <a:off x="857224" y="785794"/>
          <a:ext cx="728667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857224" y="571480"/>
          <a:ext cx="7500990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1.grupos.emagister.com/imagen/atardecer_dorado_99373_t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2517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dirty="0" smtClean="0"/>
              <a:t>4.2	Contexto histórico de la 	Iniciación Cristiana.</a:t>
            </a:r>
          </a:p>
          <a:p>
            <a:pPr algn="l"/>
            <a:r>
              <a:rPr lang="es-MX" sz="4000" dirty="0" smtClean="0"/>
              <a:t>	4.3	¿ Qué es la iniciación 			cristiana?</a:t>
            </a:r>
          </a:p>
          <a:p>
            <a:pPr algn="l"/>
            <a:r>
              <a:rPr lang="es-MX" sz="4000" dirty="0" smtClean="0"/>
              <a:t>		4.3.1  ¿ Qué entendemos 				por iniciación?</a:t>
            </a:r>
          </a:p>
          <a:p>
            <a:pPr algn="l"/>
            <a:r>
              <a:rPr lang="es-MX" sz="4000" dirty="0" smtClean="0"/>
              <a:t>		4.3.2  ¿ Que entendemos 				por iniciación 					cristiana?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4.2	Contexto histórico de la 	Iniciación Cristiana.</a:t>
            </a:r>
          </a:p>
          <a:p>
            <a:pPr algn="l"/>
            <a:endParaRPr lang="es-MX" sz="4000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928662" y="2143116"/>
          <a:ext cx="6858048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214414" y="857232"/>
          <a:ext cx="6929486" cy="534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jesusnazareno.org.mx/content/static/jesusnazareno/rsc/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22623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r>
              <a:rPr lang="es-MX" sz="4000" dirty="0" smtClean="0"/>
              <a:t> </a:t>
            </a:r>
          </a:p>
          <a:p>
            <a:pPr marL="857250" indent="-857250" algn="l">
              <a:buAutoNum type="romanUcPeriod"/>
            </a:pPr>
            <a:endParaRPr lang="es-MX" sz="4000" dirty="0" smtClean="0"/>
          </a:p>
          <a:p>
            <a:pPr marL="857250" indent="-857250" algn="l">
              <a:buAutoNum type="romanUcPeriod"/>
            </a:pPr>
            <a:endParaRPr lang="es-MX" sz="4000" dirty="0" smtClean="0"/>
          </a:p>
          <a:p>
            <a:pPr marL="857250" indent="-857250" algn="l">
              <a:buAutoNum type="romanUcPeriod"/>
            </a:pPr>
            <a:r>
              <a:rPr lang="es-MX" sz="4000" b="1" dirty="0" smtClean="0">
                <a:solidFill>
                  <a:srgbClr val="FFFF00"/>
                </a:solidFill>
              </a:rPr>
              <a:t>Ambientación: canto ESTOY A LA PUERTA Y LLAMO ( </a:t>
            </a:r>
            <a:r>
              <a:rPr lang="es-MX" sz="4000" b="1" dirty="0" err="1" smtClean="0">
                <a:solidFill>
                  <a:srgbClr val="FFFF00"/>
                </a:solidFill>
              </a:rPr>
              <a:t>Jesed</a:t>
            </a:r>
            <a:r>
              <a:rPr lang="es-MX" sz="4000" b="1" dirty="0" smtClean="0">
                <a:solidFill>
                  <a:srgbClr val="FFFF00"/>
                </a:solidFill>
              </a:rPr>
              <a:t> )</a:t>
            </a:r>
          </a:p>
          <a:p>
            <a:pPr marL="857250" indent="-857250" algn="l"/>
            <a:endParaRPr lang="es-MX" sz="4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ww.quo.es/var/quo/storage/images/ciencia/astronomia/el_mejor_mapa_del_universo/330612-1-esl-ES/el_mejor_mapa_del_universo_articulo_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4.3.1	¿ Qué entendemos por iniciación?</a:t>
            </a:r>
          </a:p>
          <a:p>
            <a:pPr algn="l"/>
            <a:r>
              <a:rPr lang="es-MX" sz="4000" dirty="0" smtClean="0"/>
              <a:t>Se entiende por iniciación natural o cultural al " </a:t>
            </a:r>
            <a:r>
              <a:rPr lang="es-MX" sz="4000" dirty="0" smtClean="0">
                <a:solidFill>
                  <a:srgbClr val="FFFF00"/>
                </a:solidFill>
              </a:rPr>
              <a:t>proceso mediante el cuál se trasmiten a un grupo social los valores, normas, actitudes y comportamientos compartidos por los miembros ya existentes del mismo grupo</a:t>
            </a:r>
            <a:r>
              <a:rPr lang="es-MX" sz="4000" dirty="0" smtClean="0"/>
              <a:t>" (1). </a:t>
            </a:r>
          </a:p>
          <a:p>
            <a:pPr algn="l"/>
            <a:r>
              <a:rPr lang="es-MX" sz="4000" dirty="0" smtClean="0"/>
              <a:t>(1)B. TELLIA, en Diccionario de Sociología, Paulinas, Madrid 1986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b.imagehost.org/0620/universo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Flecha a la derecha con muesca"/>
          <p:cNvSpPr/>
          <p:nvPr/>
        </p:nvSpPr>
        <p:spPr>
          <a:xfrm>
            <a:off x="357158" y="2714620"/>
            <a:ext cx="2857520" cy="15001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TRANSMITE</a:t>
            </a:r>
            <a:endParaRPr lang="es-MX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428992" y="1000108"/>
          <a:ext cx="492922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072098"/>
          </a:xfrm>
        </p:spPr>
        <p:txBody>
          <a:bodyPr>
            <a:noAutofit/>
          </a:bodyPr>
          <a:lstStyle/>
          <a:p>
            <a:pPr algn="l"/>
            <a:r>
              <a:rPr lang="es-MX" sz="3600" dirty="0" smtClean="0"/>
              <a:t>Esta iniciación tiene sus </a:t>
            </a:r>
            <a:r>
              <a:rPr lang="es-MX" sz="3600" b="1" dirty="0" smtClean="0">
                <a:solidFill>
                  <a:srgbClr val="FFFF00"/>
                </a:solidFill>
              </a:rPr>
              <a:t>momentos fuetes en las crisis, cambios vitales</a:t>
            </a:r>
            <a:r>
              <a:rPr lang="es-MX" sz="3600" dirty="0" smtClean="0"/>
              <a:t>, nacimiento, pubertad, matrimonio, muerte... momentos que serán celebrados con ritos llamados " de paso" que señalan y simbolizan que algo muere o acaba para dar paso a otra realidad que nace o se inicia. </a:t>
            </a:r>
            <a:r>
              <a:rPr lang="es-MX" sz="3600" b="1" dirty="0" smtClean="0">
                <a:solidFill>
                  <a:srgbClr val="FFFF00"/>
                </a:solidFill>
              </a:rPr>
              <a:t>Ritos que suelen incluir separación, transición y reintegración.</a:t>
            </a:r>
            <a:endParaRPr lang="es-MX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3.bp.blogspot.com/-JNjLkU22em4/TV6pxwNXUcI/AAAAAAAAAy8/ntLPYBmKhjU/s1600/2144061798_caba5861e1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/>
        </p:nvGraphicFramePr>
        <p:xfrm>
          <a:off x="857224" y="1214422"/>
          <a:ext cx="728667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3.bp.blogspot.com/_thFuK0Gc51k/TCcL5iz7i9I/AAAAAAAAAJo/kVNwF0cvU90/s1600/wp-universo-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MX" sz="4000" dirty="0" smtClean="0">
                <a:solidFill>
                  <a:srgbClr val="FFFF00"/>
                </a:solidFill>
              </a:rPr>
              <a:t>4.3.2  ¿ Que entendemos por iniciación cristiana?</a:t>
            </a:r>
          </a:p>
          <a:p>
            <a:pPr algn="l"/>
            <a:r>
              <a:rPr lang="es-MX" sz="4000" dirty="0" smtClean="0"/>
              <a:t>Se entiende por iniciación cristiana </a:t>
            </a:r>
          </a:p>
          <a:p>
            <a:pPr algn="l"/>
            <a:r>
              <a:rPr lang="es-MX" sz="4000" dirty="0" smtClean="0"/>
              <a:t>"</a:t>
            </a:r>
            <a:r>
              <a:rPr lang="es-MX" sz="4000" dirty="0" smtClean="0">
                <a:solidFill>
                  <a:srgbClr val="FFFF00"/>
                </a:solidFill>
              </a:rPr>
              <a:t>el proceso catequístico y sacramental a través del cual se llega a ser cristiano, </a:t>
            </a:r>
            <a:r>
              <a:rPr lang="es-MX" sz="4000" dirty="0" smtClean="0">
                <a:solidFill>
                  <a:srgbClr val="FF0000"/>
                </a:solidFill>
              </a:rPr>
              <a:t>incorporán</a:t>
            </a:r>
            <a:r>
              <a:rPr lang="es-MX" sz="4000" dirty="0" smtClean="0">
                <a:solidFill>
                  <a:srgbClr val="FFFF00"/>
                </a:solidFill>
              </a:rPr>
              <a:t>dolo al misterio de Cristo y </a:t>
            </a:r>
            <a:r>
              <a:rPr lang="es-MX" sz="4000" dirty="0" smtClean="0">
                <a:solidFill>
                  <a:srgbClr val="FF0000"/>
                </a:solidFill>
              </a:rPr>
              <a:t>de la Iglesia</a:t>
            </a:r>
            <a:r>
              <a:rPr lang="es-MX" sz="4000" dirty="0" smtClean="0">
                <a:solidFill>
                  <a:srgbClr val="FFFF00"/>
                </a:solidFill>
              </a:rPr>
              <a:t>, por el aprendizaje global de la vida de fe y la celebración de los tres ritos sagrados - Bautismo, Confirmación y Eucaristía - que consagran la existencia de creyente" . </a:t>
            </a:r>
            <a:endParaRPr lang="es-MX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://imagenesfotos.com/wp-content/2009/06/universo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</p:spPr>
      </p:pic>
      <p:sp>
        <p:nvSpPr>
          <p:cNvPr id="5" name="4 Flecha a la derecha con muesca"/>
          <p:cNvSpPr/>
          <p:nvPr/>
        </p:nvSpPr>
        <p:spPr>
          <a:xfrm>
            <a:off x="357158" y="2714620"/>
            <a:ext cx="2857520" cy="15001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FORMA CRISTIANOS</a:t>
            </a:r>
            <a:endParaRPr lang="es-MX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428992" y="1000108"/>
          <a:ext cx="492922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MX" sz="4000" dirty="0" smtClean="0"/>
              <a:t>Esta iniciación cristiana tendrá entonces como características ser un:</a:t>
            </a:r>
          </a:p>
          <a:p>
            <a:pPr algn="l">
              <a:buFontTx/>
              <a:buChar char="-"/>
            </a:pPr>
            <a:r>
              <a:rPr lang="es-MX" sz="4000" dirty="0" smtClean="0"/>
              <a:t>proceso comunitario, </a:t>
            </a:r>
          </a:p>
          <a:p>
            <a:pPr algn="l">
              <a:buFontTx/>
              <a:buChar char="-"/>
            </a:pPr>
            <a:r>
              <a:rPr lang="es-MX" sz="4000" dirty="0" smtClean="0"/>
              <a:t>de conversión,</a:t>
            </a:r>
          </a:p>
          <a:p>
            <a:pPr algn="l">
              <a:buFontTx/>
              <a:buChar char="-"/>
            </a:pPr>
            <a:r>
              <a:rPr lang="es-MX" sz="4000" dirty="0" smtClean="0"/>
              <a:t> y centrado en los polos catequético y sacramental, y que incluya la iniciación litúrgica.</a:t>
            </a:r>
          </a:p>
          <a:p>
            <a:pPr algn="l"/>
            <a:endParaRPr lang="es-ES" sz="4000" dirty="0" smtClean="0"/>
          </a:p>
          <a:p>
            <a:pPr algn="l"/>
            <a:endParaRPr lang="es-MX" sz="4000" dirty="0" smtClean="0"/>
          </a:p>
          <a:p>
            <a:pPr algn="l"/>
            <a:r>
              <a:rPr lang="es-MX" sz="1600" dirty="0" smtClean="0"/>
              <a:t>MIGUEL ANGEL KELLER, O. S. A., La iniciación cristiana, CELAM 1995 Bogotá. p.20 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estilofemenino.com/wp-content/uploads/2009/11/Astronom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1966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 anchor="ctr">
            <a:normAutofit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4.4.  La </a:t>
            </a:r>
            <a:r>
              <a:rPr lang="es-MX" sz="4000" b="1" dirty="0" err="1" smtClean="0">
                <a:solidFill>
                  <a:srgbClr val="FFFF00"/>
                </a:solidFill>
              </a:rPr>
              <a:t>iniciacion</a:t>
            </a:r>
            <a:r>
              <a:rPr lang="es-MX" sz="4000" b="1" dirty="0" smtClean="0">
                <a:solidFill>
                  <a:srgbClr val="FFFF00"/>
                </a:solidFill>
              </a:rPr>
              <a:t> cristiana hoy</a:t>
            </a:r>
          </a:p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	4.4.1. Su importancia.</a:t>
            </a:r>
          </a:p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	4.4.2.  Su estructura.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/>
        </p:nvGraphicFramePr>
        <p:xfrm>
          <a:off x="0" y="142852"/>
          <a:ext cx="9144000" cy="671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ww.nasa.gov/images/content/393946main_image_1492_800-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71472" y="1285860"/>
            <a:ext cx="1643074" cy="642942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PRECATECUMENADO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2428860" y="1285860"/>
            <a:ext cx="1643074" cy="64294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CATECUMENADO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4286248" y="1285860"/>
            <a:ext cx="1857388" cy="64294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PURIFICACIÓN</a:t>
            </a:r>
          </a:p>
          <a:p>
            <a:pPr algn="ctr"/>
            <a:r>
              <a:rPr lang="es-ES" dirty="0" smtClean="0">
                <a:solidFill>
                  <a:srgbClr val="FF0000"/>
                </a:solidFill>
              </a:rPr>
              <a:t>ILUMINACIÓN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29388" y="1285860"/>
            <a:ext cx="2071702" cy="6429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FFFF00"/>
                </a:solidFill>
              </a:rPr>
              <a:t>MYSTAGOGIA</a:t>
            </a:r>
            <a:endParaRPr lang="es-ES" b="1" dirty="0">
              <a:solidFill>
                <a:srgbClr val="FFFF00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1357290" y="3286124"/>
            <a:ext cx="1928826" cy="928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srgbClr val="FF0000"/>
                </a:solidFill>
              </a:rPr>
              <a:t>ENTRADA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9" name="8 Elipse"/>
          <p:cNvSpPr/>
          <p:nvPr/>
        </p:nvSpPr>
        <p:spPr>
          <a:xfrm>
            <a:off x="5715008" y="3143248"/>
            <a:ext cx="1928826" cy="9286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FFFF00"/>
                </a:solidFill>
              </a:rPr>
              <a:t>SACRAMENTOS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3571868" y="3214686"/>
            <a:ext cx="1928826" cy="92869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ELECCIÓN</a:t>
            </a:r>
            <a:endParaRPr lang="es-ES" dirty="0"/>
          </a:p>
        </p:txBody>
      </p:sp>
      <p:sp>
        <p:nvSpPr>
          <p:cNvPr id="11" name="10 Flecha abajo"/>
          <p:cNvSpPr/>
          <p:nvPr/>
        </p:nvSpPr>
        <p:spPr>
          <a:xfrm>
            <a:off x="2071670" y="2143116"/>
            <a:ext cx="484632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Flecha abajo"/>
          <p:cNvSpPr/>
          <p:nvPr/>
        </p:nvSpPr>
        <p:spPr>
          <a:xfrm>
            <a:off x="4071934" y="2071678"/>
            <a:ext cx="484632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Flecha abajo"/>
          <p:cNvSpPr/>
          <p:nvPr/>
        </p:nvSpPr>
        <p:spPr>
          <a:xfrm>
            <a:off x="6072198" y="2143116"/>
            <a:ext cx="484632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Llamada rectangular redondeada"/>
          <p:cNvSpPr/>
          <p:nvPr/>
        </p:nvSpPr>
        <p:spPr>
          <a:xfrm>
            <a:off x="214282" y="4714884"/>
            <a:ext cx="2000264" cy="1357322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bg2"/>
                </a:solidFill>
              </a:rPr>
              <a:t>ANUNCIO Y GRACIA</a:t>
            </a:r>
            <a:endParaRPr lang="es-ES" b="1" dirty="0">
              <a:solidFill>
                <a:schemeClr val="bg2"/>
              </a:solidFill>
            </a:endParaRPr>
          </a:p>
        </p:txBody>
      </p:sp>
      <p:sp>
        <p:nvSpPr>
          <p:cNvPr id="16" name="15 Llamada rectangular redondeada"/>
          <p:cNvSpPr/>
          <p:nvPr/>
        </p:nvSpPr>
        <p:spPr>
          <a:xfrm>
            <a:off x="2428860" y="4714884"/>
            <a:ext cx="1857388" cy="1357322"/>
          </a:xfrm>
          <a:prstGeom prst="wedgeRoundRect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rgbClr val="FFFF00"/>
                </a:solidFill>
              </a:rPr>
              <a:t>MADURACIÓN Y  PROFUNDIZA LA FE</a:t>
            </a:r>
            <a:endParaRPr lang="es-ES" sz="1600" b="1" dirty="0">
              <a:solidFill>
                <a:srgbClr val="FFFF00"/>
              </a:solidFill>
            </a:endParaRPr>
          </a:p>
        </p:txBody>
      </p:sp>
      <p:sp>
        <p:nvSpPr>
          <p:cNvPr id="17" name="16 Llamada rectangular redondeada"/>
          <p:cNvSpPr/>
          <p:nvPr/>
        </p:nvSpPr>
        <p:spPr>
          <a:xfrm>
            <a:off x="4500562" y="4786322"/>
            <a:ext cx="1785950" cy="1357322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FF0000"/>
                </a:solidFill>
              </a:rPr>
              <a:t>PREPARACIÓN INMEDIATA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18" name="17 Llamada rectangular redondeada"/>
          <p:cNvSpPr/>
          <p:nvPr/>
        </p:nvSpPr>
        <p:spPr>
          <a:xfrm>
            <a:off x="6643702" y="4714884"/>
            <a:ext cx="1785950" cy="1357322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 smtClean="0">
                <a:solidFill>
                  <a:srgbClr val="FFFF00"/>
                </a:solidFill>
              </a:rPr>
              <a:t>EXPERIENCIA</a:t>
            </a:r>
          </a:p>
          <a:p>
            <a:pPr algn="ctr"/>
            <a:r>
              <a:rPr lang="es-ES" sz="1600" dirty="0" smtClean="0">
                <a:solidFill>
                  <a:srgbClr val="FFFF00"/>
                </a:solidFill>
              </a:rPr>
              <a:t>PERSONAL</a:t>
            </a:r>
          </a:p>
          <a:p>
            <a:pPr algn="ctr"/>
            <a:r>
              <a:rPr lang="es-ES" sz="1600" dirty="0" smtClean="0">
                <a:solidFill>
                  <a:srgbClr val="FFFF00"/>
                </a:solidFill>
              </a:rPr>
              <a:t>SACRAMENTAL</a:t>
            </a:r>
          </a:p>
          <a:p>
            <a:pPr algn="ctr"/>
            <a:r>
              <a:rPr lang="es-ES" sz="1600" dirty="0" smtClean="0">
                <a:solidFill>
                  <a:srgbClr val="FFFF00"/>
                </a:solidFill>
              </a:rPr>
              <a:t>COMUNIDAD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19" name="18 Pentágono regular"/>
          <p:cNvSpPr/>
          <p:nvPr/>
        </p:nvSpPr>
        <p:spPr>
          <a:xfrm>
            <a:off x="500034" y="2000240"/>
            <a:ext cx="1428760" cy="112871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SIMPATIZANTES</a:t>
            </a:r>
            <a:endParaRPr lang="es-ES" dirty="0"/>
          </a:p>
        </p:txBody>
      </p:sp>
      <p:sp>
        <p:nvSpPr>
          <p:cNvPr id="20" name="19 Pentágono regular"/>
          <p:cNvSpPr/>
          <p:nvPr/>
        </p:nvSpPr>
        <p:spPr>
          <a:xfrm>
            <a:off x="2643174" y="2071678"/>
            <a:ext cx="1428760" cy="1057276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CATECÚMENOS</a:t>
            </a:r>
            <a:endParaRPr lang="es-ES" dirty="0"/>
          </a:p>
        </p:txBody>
      </p:sp>
      <p:sp>
        <p:nvSpPr>
          <p:cNvPr id="21" name="20 Pentágono regular"/>
          <p:cNvSpPr/>
          <p:nvPr/>
        </p:nvSpPr>
        <p:spPr>
          <a:xfrm>
            <a:off x="4643438" y="2071678"/>
            <a:ext cx="142876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ELEGIDOS</a:t>
            </a:r>
            <a:endParaRPr lang="es-ES" dirty="0"/>
          </a:p>
        </p:txBody>
      </p:sp>
      <p:sp>
        <p:nvSpPr>
          <p:cNvPr id="22" name="21 Pentágono regular"/>
          <p:cNvSpPr/>
          <p:nvPr/>
        </p:nvSpPr>
        <p:spPr>
          <a:xfrm>
            <a:off x="6858016" y="2071678"/>
            <a:ext cx="1428760" cy="9144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NEÓFITOS</a:t>
            </a:r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4.bp.blogspot.com/-vk1k4c-r-Y4/Tzij-U8AUHI/AAAAAAAABB4/hxPA4JycvfM/s1600/across-the-univer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5572164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FFFF00"/>
                </a:solidFill>
              </a:rPr>
              <a:t>Estoy a la puerta y llamo,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esperando a que me abras,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ábreme que quiero entrar;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que estoy a la puerta y llamo.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el corazón que te he dado,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es morada que yo anhelo,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pero es tan digno y sagrado;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://www.idyanunciad.net/RESUCITO_ID/precatecum/PREcatecumenad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01222" cy="707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3600" dirty="0" smtClean="0">
                <a:solidFill>
                  <a:srgbClr val="FFFF00"/>
                </a:solidFill>
              </a:rPr>
              <a:t>1er. Período. : Evangelización y pre-catecumenado. (</a:t>
            </a:r>
            <a:r>
              <a:rPr lang="es-MX" sz="3600" i="1" dirty="0" smtClean="0">
                <a:solidFill>
                  <a:srgbClr val="FFFF00"/>
                </a:solidFill>
              </a:rPr>
              <a:t>RICA, 9-13</a:t>
            </a:r>
            <a:r>
              <a:rPr lang="es-MX" sz="3600" dirty="0" smtClean="0">
                <a:solidFill>
                  <a:srgbClr val="FFFF00"/>
                </a:solidFill>
              </a:rPr>
              <a:t>).</a:t>
            </a:r>
            <a:r>
              <a:rPr lang="es-MX" sz="3600" dirty="0" smtClean="0"/>
              <a:t/>
            </a:r>
            <a:br>
              <a:rPr lang="es-MX" sz="3600" dirty="0" smtClean="0"/>
            </a:br>
            <a:endParaRPr lang="es-MX" sz="36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533400" y="1857364"/>
            <a:ext cx="7854696" cy="4429156"/>
          </a:xfrm>
        </p:spPr>
        <p:txBody>
          <a:bodyPr>
            <a:normAutofit lnSpcReduction="10000"/>
          </a:bodyPr>
          <a:lstStyle/>
          <a:p>
            <a:pPr algn="l"/>
            <a:r>
              <a:rPr lang="es-MX" dirty="0" smtClean="0"/>
              <a:t>El Pre-catecumenado o primera evangelización corresponde al </a:t>
            </a:r>
          </a:p>
          <a:p>
            <a:pPr algn="l"/>
            <a:r>
              <a:rPr lang="es-MX" dirty="0" smtClean="0"/>
              <a:t>- </a:t>
            </a:r>
            <a:r>
              <a:rPr lang="es-MX" b="1" dirty="0" smtClean="0">
                <a:solidFill>
                  <a:srgbClr val="FFFF00"/>
                </a:solidFill>
              </a:rPr>
              <a:t>despertar de la fe y la conversión </a:t>
            </a:r>
            <a:r>
              <a:rPr lang="es-MX" dirty="0" smtClean="0"/>
              <a:t>inicial </a:t>
            </a:r>
          </a:p>
          <a:p>
            <a:pPr algn="l">
              <a:buFontTx/>
              <a:buChar char="-"/>
            </a:pPr>
            <a:r>
              <a:rPr lang="es-MX" dirty="0" smtClean="0"/>
              <a:t>por la cual  la persona </a:t>
            </a:r>
            <a:r>
              <a:rPr lang="es-MX" b="1" dirty="0" smtClean="0">
                <a:solidFill>
                  <a:srgbClr val="FFFF00"/>
                </a:solidFill>
              </a:rPr>
              <a:t>acepta a Cristo como centro de su vida </a:t>
            </a:r>
            <a:r>
              <a:rPr lang="es-MX" dirty="0" smtClean="0"/>
              <a:t>con todo lo que esto conlleva. </a:t>
            </a:r>
          </a:p>
          <a:p>
            <a:pPr algn="l">
              <a:buFontTx/>
              <a:buChar char="-"/>
            </a:pPr>
            <a:r>
              <a:rPr lang="es-MX" dirty="0" smtClean="0"/>
              <a:t>A través de los </a:t>
            </a:r>
            <a:r>
              <a:rPr lang="es-MX" b="1" dirty="0" smtClean="0">
                <a:solidFill>
                  <a:srgbClr val="FFFF00"/>
                </a:solidFill>
              </a:rPr>
              <a:t>primeros contactos y diálogos </a:t>
            </a:r>
            <a:r>
              <a:rPr lang="es-MX" dirty="0" smtClean="0"/>
              <a:t>con los miembros de la comunidad el "simpatizante" o " pre-catecúmeno" </a:t>
            </a:r>
          </a:p>
          <a:p>
            <a:pPr algn="l">
              <a:buFontTx/>
              <a:buChar char="-"/>
            </a:pPr>
            <a:r>
              <a:rPr lang="es-MX" b="1" dirty="0" smtClean="0">
                <a:solidFill>
                  <a:srgbClr val="FFFF00"/>
                </a:solidFill>
              </a:rPr>
              <a:t>accede libremente al ingresar en el catecumenado y es admitido con la señal de la cruz.</a:t>
            </a:r>
          </a:p>
          <a:p>
            <a:pPr algn="l"/>
            <a:endParaRPr lang="es-MX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85164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3200" dirty="0" smtClean="0">
                <a:solidFill>
                  <a:srgbClr val="FFFF00"/>
                </a:solidFill>
              </a:rPr>
              <a:t>2° Período. : El catecumenado propiamente </a:t>
            </a:r>
            <a:br>
              <a:rPr lang="es-MX" sz="3200" dirty="0" smtClean="0">
                <a:solidFill>
                  <a:srgbClr val="FFFF00"/>
                </a:solidFill>
              </a:rPr>
            </a:br>
            <a:r>
              <a:rPr lang="es-MX" sz="3200" dirty="0" smtClean="0">
                <a:solidFill>
                  <a:srgbClr val="FFFF00"/>
                </a:solidFill>
              </a:rPr>
              <a:t>dicho (</a:t>
            </a:r>
            <a:r>
              <a:rPr lang="es-MX" sz="3200" i="1" dirty="0" smtClean="0">
                <a:solidFill>
                  <a:srgbClr val="FFFF00"/>
                </a:solidFill>
              </a:rPr>
              <a:t>RICA 14- 20</a:t>
            </a:r>
            <a:r>
              <a:rPr lang="es-MX" sz="3200" dirty="0" smtClean="0">
                <a:solidFill>
                  <a:srgbClr val="FFFF00"/>
                </a:solidFill>
              </a:rPr>
              <a:t>).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600" dirty="0" smtClean="0"/>
              <a:t> </a:t>
            </a:r>
            <a:br>
              <a:rPr lang="es-MX" sz="3600" dirty="0" smtClean="0"/>
            </a:br>
            <a:endParaRPr lang="es-MX" sz="36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533400" y="1428736"/>
            <a:ext cx="7854696" cy="4857784"/>
          </a:xfrm>
        </p:spPr>
        <p:txBody>
          <a:bodyPr>
            <a:normAutofit/>
          </a:bodyPr>
          <a:lstStyle/>
          <a:p>
            <a:pPr algn="l"/>
            <a:r>
              <a:rPr lang="es-MX" dirty="0" smtClean="0"/>
              <a:t>El catecumenado no es solamente la preparación a una ceremonia bautismal, </a:t>
            </a:r>
          </a:p>
          <a:p>
            <a:pPr algn="l">
              <a:buFontTx/>
              <a:buChar char="-"/>
            </a:pPr>
            <a:r>
              <a:rPr lang="es-MX" dirty="0" smtClean="0"/>
              <a:t>sino una </a:t>
            </a:r>
            <a:r>
              <a:rPr lang="es-MX" dirty="0" smtClean="0"/>
              <a:t>en </a:t>
            </a:r>
            <a:r>
              <a:rPr lang="es-MX" b="1" dirty="0" smtClean="0">
                <a:solidFill>
                  <a:srgbClr val="FFFF00"/>
                </a:solidFill>
              </a:rPr>
              <a:t>la conversión y en la oración. </a:t>
            </a:r>
            <a:r>
              <a:rPr lang="es-MX" b="1" dirty="0" smtClean="0">
                <a:solidFill>
                  <a:srgbClr val="FFFF00"/>
                </a:solidFill>
              </a:rPr>
              <a:t>verdadera escuela de la fe </a:t>
            </a:r>
            <a:endParaRPr lang="es-MX" b="1" dirty="0" smtClean="0">
              <a:solidFill>
                <a:srgbClr val="FFFF00"/>
              </a:solidFill>
            </a:endParaRPr>
          </a:p>
          <a:p>
            <a:pPr algn="l">
              <a:buFontTx/>
              <a:buChar char="-"/>
            </a:pPr>
            <a:r>
              <a:rPr lang="es-MX" dirty="0" smtClean="0"/>
              <a:t>Se trata de una </a:t>
            </a:r>
            <a:r>
              <a:rPr lang="es-MX" b="1" dirty="0" smtClean="0">
                <a:solidFill>
                  <a:srgbClr val="FFFF00"/>
                </a:solidFill>
              </a:rPr>
              <a:t>catequesis </a:t>
            </a:r>
            <a:r>
              <a:rPr lang="es-MX" dirty="0" smtClean="0"/>
              <a:t>progresiva, sistemática y completa, </a:t>
            </a:r>
            <a:r>
              <a:rPr lang="es-MX" b="1" dirty="0" smtClean="0">
                <a:solidFill>
                  <a:srgbClr val="FFFF00"/>
                </a:solidFill>
              </a:rPr>
              <a:t>acompañada de celebraciones de la Palabra y gradual integración en la comunidad </a:t>
            </a:r>
            <a:r>
              <a:rPr lang="es-MX" dirty="0" smtClean="0"/>
              <a:t>expresada ritualmente </a:t>
            </a:r>
            <a:r>
              <a:rPr lang="es-MX" b="1" dirty="0" smtClean="0">
                <a:solidFill>
                  <a:srgbClr val="FFFF00"/>
                </a:solidFill>
              </a:rPr>
              <a:t>por bendiciones y exorcismos. </a:t>
            </a:r>
          </a:p>
          <a:p>
            <a:pPr algn="l">
              <a:buFontTx/>
              <a:buChar char="-"/>
            </a:pPr>
            <a:r>
              <a:rPr lang="es-MX" dirty="0" smtClean="0"/>
              <a:t>Después el "oyente" o "catecúmeno" será " elegido" para iniciar la preparación próxima a los sacramentos.</a:t>
            </a:r>
          </a:p>
          <a:p>
            <a:pPr algn="l"/>
            <a:endParaRPr lang="es-MX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1928794" y="1071546"/>
            <a:ext cx="6351450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4000" dirty="0" smtClean="0">
                <a:solidFill>
                  <a:srgbClr val="FFFF00"/>
                </a:solidFill>
              </a:rPr>
              <a:t>3er. Período.: De purificación e iluminación. (</a:t>
            </a:r>
            <a:r>
              <a:rPr lang="es-MX" sz="4000" i="1" dirty="0" smtClean="0">
                <a:solidFill>
                  <a:srgbClr val="FFFF00"/>
                </a:solidFill>
              </a:rPr>
              <a:t>RICA 21- 26</a:t>
            </a:r>
            <a:r>
              <a:rPr lang="es-MX" sz="4000" dirty="0" smtClean="0">
                <a:solidFill>
                  <a:srgbClr val="FFFF00"/>
                </a:solidFill>
              </a:rPr>
              <a:t>). </a:t>
            </a:r>
            <a:r>
              <a:rPr lang="es-MX" sz="4000" dirty="0" smtClean="0"/>
              <a:t/>
            </a:r>
            <a:br>
              <a:rPr lang="es-MX" sz="4000" dirty="0" smtClean="0"/>
            </a:br>
            <a:r>
              <a:rPr lang="es-MX" sz="3600" dirty="0" smtClean="0"/>
              <a:t/>
            </a:r>
            <a:br>
              <a:rPr lang="es-MX" sz="3600" dirty="0" smtClean="0"/>
            </a:br>
            <a:endParaRPr lang="es-MX" sz="36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1928794" y="1714488"/>
            <a:ext cx="6568812" cy="3857652"/>
          </a:xfrm>
        </p:spPr>
        <p:txBody>
          <a:bodyPr>
            <a:normAutofit fontScale="92500"/>
          </a:bodyPr>
          <a:lstStyle/>
          <a:p>
            <a:pPr algn="l"/>
            <a:r>
              <a:rPr lang="es-MX" sz="3600" dirty="0" smtClean="0"/>
              <a:t>Coincide generalmente con el tiempo litúrgico de Cuaresma. Se expresa mediante los llamados </a:t>
            </a:r>
            <a:r>
              <a:rPr lang="es-MX" sz="3600" b="1" dirty="0" smtClean="0">
                <a:solidFill>
                  <a:srgbClr val="FFFF00"/>
                </a:solidFill>
              </a:rPr>
              <a:t>"escrutinios" </a:t>
            </a:r>
            <a:r>
              <a:rPr lang="es-MX" sz="3600" dirty="0" smtClean="0"/>
              <a:t>(revisión de la vida cristiana) y " las </a:t>
            </a:r>
            <a:r>
              <a:rPr lang="es-MX" sz="3600" b="1" dirty="0" smtClean="0">
                <a:solidFill>
                  <a:srgbClr val="FFFF00"/>
                </a:solidFill>
              </a:rPr>
              <a:t>entregas</a:t>
            </a:r>
            <a:r>
              <a:rPr lang="es-MX" sz="3600" dirty="0" smtClean="0"/>
              <a:t> del símbolo de la fe (Credo) de la oración del Señor (Padre Nuestro)".</a:t>
            </a:r>
          </a:p>
          <a:p>
            <a:pPr algn="l"/>
            <a:endParaRPr lang="es-MX" sz="3600" dirty="0" smtClean="0"/>
          </a:p>
          <a:p>
            <a:pPr algn="l"/>
            <a:endParaRPr lang="es-MX" dirty="0"/>
          </a:p>
        </p:txBody>
      </p:sp>
      <p:pic>
        <p:nvPicPr>
          <p:cNvPr id="141314" name="Picture 2" descr="http://3.bp.blogspot.com/_cD_Y9u_imkw/TOhN05wh_eI/AAAAAAAAA6k/7EWDZtsBdX4/s1600/llama_fue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http://4.bp.blogspot.com/-1OkvgAdL4IU/TzsG_8pwQII/AAAAAAAABpI/RpS1bFsvqnE/s1600/fotos-de-noche-naturale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29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00034" y="928670"/>
            <a:ext cx="7854696" cy="5143536"/>
          </a:xfrm>
        </p:spPr>
        <p:txBody>
          <a:bodyPr/>
          <a:lstStyle/>
          <a:p>
            <a:pPr algn="l"/>
            <a:r>
              <a:rPr lang="es-MX" dirty="0" smtClean="0"/>
              <a:t>"La </a:t>
            </a:r>
            <a:r>
              <a:rPr lang="es-MX" b="1" dirty="0" smtClean="0">
                <a:solidFill>
                  <a:srgbClr val="FFFF00"/>
                </a:solidFill>
              </a:rPr>
              <a:t>finalidad de los </a:t>
            </a:r>
            <a:r>
              <a:rPr lang="es-MX" b="1" dirty="0" smtClean="0">
                <a:solidFill>
                  <a:srgbClr val="FFFF00"/>
                </a:solidFill>
              </a:rPr>
              <a:t> «escrutinios», </a:t>
            </a:r>
            <a:r>
              <a:rPr lang="es-MX" dirty="0" smtClean="0"/>
              <a:t>que se complementan con los exorcismos es principalmente espiritual: </a:t>
            </a:r>
            <a:r>
              <a:rPr lang="es-MX" b="1" dirty="0" smtClean="0">
                <a:solidFill>
                  <a:srgbClr val="FFFF00"/>
                </a:solidFill>
              </a:rPr>
              <a:t>purificar</a:t>
            </a:r>
            <a:r>
              <a:rPr lang="es-MX" dirty="0" smtClean="0"/>
              <a:t> las mentes y los corazones, </a:t>
            </a:r>
            <a:r>
              <a:rPr lang="es-MX" b="1" dirty="0" smtClean="0">
                <a:solidFill>
                  <a:srgbClr val="FFFF00"/>
                </a:solidFill>
              </a:rPr>
              <a:t>fortalecer</a:t>
            </a:r>
            <a:r>
              <a:rPr lang="es-MX" dirty="0" smtClean="0"/>
              <a:t> contra las tentaciones, </a:t>
            </a:r>
            <a:r>
              <a:rPr lang="es-MX" b="1" dirty="0" smtClean="0">
                <a:solidFill>
                  <a:srgbClr val="FFFF00"/>
                </a:solidFill>
              </a:rPr>
              <a:t>rectificar</a:t>
            </a:r>
            <a:r>
              <a:rPr lang="es-MX" dirty="0" smtClean="0"/>
              <a:t> la intención </a:t>
            </a:r>
            <a:r>
              <a:rPr lang="es-MX" b="1" dirty="0" smtClean="0">
                <a:solidFill>
                  <a:srgbClr val="FFFF00"/>
                </a:solidFill>
              </a:rPr>
              <a:t>y mover la voluntad</a:t>
            </a:r>
            <a:r>
              <a:rPr lang="es-MX" dirty="0" smtClean="0"/>
              <a:t>, para que los catecúmenos se unan más íntimamente a Cristo y prosigan con mayor </a:t>
            </a:r>
            <a:r>
              <a:rPr lang="es-MX" dirty="0" smtClean="0">
                <a:solidFill>
                  <a:srgbClr val="FF0000"/>
                </a:solidFill>
              </a:rPr>
              <a:t>diligencia su entrega </a:t>
            </a:r>
            <a:r>
              <a:rPr lang="es-MX" dirty="0" smtClean="0"/>
              <a:t>de amor a Dios. A los elegidos se </a:t>
            </a:r>
            <a:r>
              <a:rPr lang="es-MX" dirty="0" smtClean="0">
                <a:solidFill>
                  <a:srgbClr val="FF0000"/>
                </a:solidFill>
              </a:rPr>
              <a:t>les pide el Propósito </a:t>
            </a:r>
            <a:r>
              <a:rPr lang="es-MX" dirty="0" smtClean="0"/>
              <a:t>de llegar a un profundo </a:t>
            </a:r>
            <a:r>
              <a:rPr lang="es-MX" dirty="0" smtClean="0">
                <a:solidFill>
                  <a:srgbClr val="FF0000"/>
                </a:solidFill>
              </a:rPr>
              <a:t>conocimiento de Cristo </a:t>
            </a:r>
            <a:r>
              <a:rPr lang="es-MX" dirty="0" smtClean="0"/>
              <a:t>y de la Iglesia. Se espera su progreso </a:t>
            </a:r>
            <a:r>
              <a:rPr lang="es-MX" dirty="0" smtClean="0">
                <a:solidFill>
                  <a:srgbClr val="FF0000"/>
                </a:solidFill>
              </a:rPr>
              <a:t>mediante un real </a:t>
            </a:r>
            <a:r>
              <a:rPr lang="es-MX" dirty="0" smtClean="0"/>
              <a:t>conocimiento de sí mismo, un serio </a:t>
            </a:r>
            <a:r>
              <a:rPr lang="es-MX" dirty="0" smtClean="0">
                <a:solidFill>
                  <a:srgbClr val="FF0000"/>
                </a:solidFill>
              </a:rPr>
              <a:t>examen de conciencia </a:t>
            </a:r>
            <a:r>
              <a:rPr lang="es-MX" dirty="0" smtClean="0"/>
              <a:t>y una sincera conversión". </a:t>
            </a:r>
            <a:endParaRPr lang="es-MX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571472" y="1071546"/>
            <a:ext cx="7851648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4000" dirty="0" smtClean="0">
                <a:solidFill>
                  <a:srgbClr val="FFFF00"/>
                </a:solidFill>
              </a:rPr>
              <a:t>4° Período.: La </a:t>
            </a:r>
            <a:r>
              <a:rPr lang="es-MX" sz="4000" dirty="0" err="1" smtClean="0">
                <a:solidFill>
                  <a:srgbClr val="FFFF00"/>
                </a:solidFill>
              </a:rPr>
              <a:t>mistagogía</a:t>
            </a:r>
            <a:r>
              <a:rPr lang="es-MX" sz="4000" dirty="0" smtClean="0">
                <a:solidFill>
                  <a:srgbClr val="FFFF00"/>
                </a:solidFill>
              </a:rPr>
              <a:t> o etapa post-sacramental. (</a:t>
            </a:r>
            <a:r>
              <a:rPr lang="es-MX" sz="4000" i="1" dirty="0" smtClean="0">
                <a:solidFill>
                  <a:srgbClr val="FFFF00"/>
                </a:solidFill>
              </a:rPr>
              <a:t>RICA 37-40; 235-239</a:t>
            </a:r>
            <a:r>
              <a:rPr lang="es-MX" sz="4000" dirty="0" smtClean="0">
                <a:solidFill>
                  <a:srgbClr val="FFFF00"/>
                </a:solidFill>
              </a:rPr>
              <a:t>)</a:t>
            </a:r>
            <a:r>
              <a:rPr lang="es-MX" sz="3200" dirty="0" smtClean="0"/>
              <a:t/>
            </a:r>
            <a:br>
              <a:rPr lang="es-MX" sz="3200" dirty="0" smtClean="0"/>
            </a:br>
            <a:r>
              <a:rPr lang="es-MX" sz="3600" dirty="0" smtClean="0"/>
              <a:t/>
            </a:r>
            <a:br>
              <a:rPr lang="es-MX" sz="3600" dirty="0" smtClean="0"/>
            </a:br>
            <a:endParaRPr lang="es-MX" sz="36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571472" y="1571612"/>
            <a:ext cx="7854696" cy="4286280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3200" dirty="0" smtClean="0"/>
              <a:t>Coincide con el tiempo de la </a:t>
            </a:r>
            <a:r>
              <a:rPr lang="es-MX" sz="3200" b="1" dirty="0" smtClean="0">
                <a:solidFill>
                  <a:srgbClr val="FFFF00"/>
                </a:solidFill>
              </a:rPr>
              <a:t>Pascua</a:t>
            </a:r>
            <a:r>
              <a:rPr lang="es-MX" sz="3200" dirty="0" smtClean="0"/>
              <a:t>. Los "neófitos" (brotes tiernos) experimentan un gozo en el sentido de la vida cristiana, se </a:t>
            </a:r>
            <a:r>
              <a:rPr lang="es-MX" sz="3200" b="1" dirty="0" smtClean="0">
                <a:solidFill>
                  <a:srgbClr val="FFFF00"/>
                </a:solidFill>
              </a:rPr>
              <a:t>profundizan los ritos sacramentales y se busca la inserción en la comunidad fraternal.</a:t>
            </a:r>
            <a:r>
              <a:rPr lang="es-MX" sz="3200" dirty="0" smtClean="0"/>
              <a:t> No es un volver a tras para darse cuenta de lo que ha sucedido, si no es un ir hacia delante en la comprensión de lo que ellos han llegado a ser.</a:t>
            </a:r>
          </a:p>
          <a:p>
            <a:pPr algn="l"/>
            <a:endParaRPr lang="es-MX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fondosya.com/download/arboles_en_la_noche_oscura-1680x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V.	GLOSARIO.</a:t>
            </a:r>
          </a:p>
          <a:p>
            <a:pPr algn="ctr"/>
            <a:r>
              <a:rPr lang="es-MX" sz="4000" dirty="0" smtClean="0"/>
              <a:t>	Proceso evangelizador escuchemos al </a:t>
            </a:r>
            <a:r>
              <a:rPr lang="es-MX" sz="4000" dirty="0" smtClean="0"/>
              <a:t>DGC 47-49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albai.eu/imagenes/Fotolia_126462_X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algn="l"/>
            <a:r>
              <a:rPr lang="es-MX" sz="4000" dirty="0" smtClean="0">
                <a:solidFill>
                  <a:srgbClr val="FF0000"/>
                </a:solidFill>
              </a:rPr>
              <a:t>VI.	ACTUAR: Criterios pastorales para solucionar las fallas mencionadas.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_Rv3I-TVJa20/R-CJcnO6MxI/AAAAAAAAAf0/9mSxBXSodVQ/s400/glob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0"/>
            <a:ext cx="4429124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6324616" cy="5643602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DGC 47. La Iglesia, aun conteniendo en sí permanentemente la plenitud de los medios de salvación, obra de </a:t>
            </a:r>
            <a:r>
              <a:rPr lang="es-MX" sz="4000" b="1" dirty="0" smtClean="0">
                <a:solidFill>
                  <a:srgbClr val="FFFF00"/>
                </a:solidFill>
              </a:rPr>
              <a:t>modo gradual</a:t>
            </a:r>
            <a:r>
              <a:rPr lang="es-MX" sz="4000" dirty="0" smtClean="0"/>
              <a:t>. </a:t>
            </a:r>
            <a:r>
              <a:rPr lang="es-MX" sz="4000" b="1" dirty="0" smtClean="0">
                <a:hlinkClick r:id="rId3" action="ppaction://hlinkfile"/>
              </a:rPr>
              <a:t>112</a:t>
            </a:r>
            <a:r>
              <a:rPr lang="es-MX" sz="4000" dirty="0" smtClean="0"/>
              <a:t> El decreto conciliar </a:t>
            </a:r>
            <a:r>
              <a:rPr lang="es-MX" sz="4000" i="1" dirty="0" smtClean="0"/>
              <a:t>Ad Gentes</a:t>
            </a:r>
            <a:r>
              <a:rPr lang="es-MX" sz="4000" dirty="0" smtClean="0"/>
              <a:t> ha clarificado bien la dinámica del proceso evangelizador: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357166"/>
            <a:ext cx="8324880" cy="5643602"/>
          </a:xfrm>
        </p:spPr>
        <p:txBody>
          <a:bodyPr>
            <a:normAutofit fontScale="92500" lnSpcReduction="10000"/>
          </a:bodyPr>
          <a:lstStyle/>
          <a:p>
            <a:pPr algn="l"/>
            <a:endParaRPr lang="es-MX" sz="3200" dirty="0" smtClean="0"/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</a:t>
            </a:r>
            <a:r>
              <a:rPr lang="es-MX" sz="3200" dirty="0" smtClean="0"/>
              <a:t>testimonio cristiano, </a:t>
            </a:r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diálogo y </a:t>
            </a:r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presencia de la caridad (</a:t>
            </a:r>
            <a:r>
              <a:rPr lang="es-MX" sz="3200" dirty="0" err="1" smtClean="0"/>
              <a:t>nn</a:t>
            </a:r>
            <a:r>
              <a:rPr lang="es-MX" sz="3200" dirty="0" smtClean="0"/>
              <a:t>. 11-12), </a:t>
            </a:r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anuncio del Evangelio y llamada a la conversión (n. 13), </a:t>
            </a:r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catecumenado e iniciación cristiana (n. 14), </a:t>
            </a:r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formación de la comunidad cristiana, por medio de los sacramentos, con sus ministerios (</a:t>
            </a:r>
            <a:r>
              <a:rPr lang="es-MX" sz="3200" dirty="0" err="1" smtClean="0"/>
              <a:t>nn</a:t>
            </a:r>
            <a:r>
              <a:rPr lang="es-MX" sz="3200" dirty="0" smtClean="0"/>
              <a:t>. 15-18). </a:t>
            </a:r>
            <a:r>
              <a:rPr lang="es-MX" sz="3200" b="1" dirty="0" smtClean="0">
                <a:hlinkClick r:id="rId2" action="ppaction://hlinkfile"/>
              </a:rPr>
              <a:t>113</a:t>
            </a:r>
            <a:r>
              <a:rPr lang="es-MX" sz="3200" dirty="0" smtClean="0"/>
              <a:t> Este es el dinamismo de la implantación y edificación de la Iglesia.</a:t>
            </a:r>
            <a:br>
              <a:rPr lang="es-MX" sz="3200" dirty="0" smtClean="0"/>
            </a:br>
            <a:endParaRPr lang="es-MX" sz="3200" dirty="0" smtClean="0"/>
          </a:p>
          <a:p>
            <a:pPr algn="l"/>
            <a:endParaRPr lang="es-ES_trad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2.bp.blogspot.com/-tBawA0xkVdY/T3s_dTIvd-I/AAAAAAAAC_w/apkAh8MOFXY/s1600/Univers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5572164"/>
          </a:xfrm>
        </p:spPr>
        <p:txBody>
          <a:bodyPr anchor="t">
            <a:normAutofit fontScale="90000"/>
          </a:bodyPr>
          <a:lstStyle/>
          <a:p>
            <a:pPr algn="l"/>
            <a:r>
              <a:rPr lang="es-MX" dirty="0" smtClean="0">
                <a:solidFill>
                  <a:srgbClr val="FFFF00"/>
                </a:solidFill>
              </a:rPr>
              <a:t>que estoy a la puerta y llamo.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 si me abres entraré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y yo cenaré contigo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sino me abres seguiré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afuera como un mendigo</a:t>
            </a:r>
            <a:br>
              <a:rPr lang="es-MX" dirty="0" smtClean="0">
                <a:solidFill>
                  <a:srgbClr val="FFFF00"/>
                </a:solidFill>
              </a:rPr>
            </a:br>
            <a:r>
              <a:rPr lang="es-MX" dirty="0" smtClean="0">
                <a:solidFill>
                  <a:srgbClr val="FFFF00"/>
                </a:solidFill>
              </a:rPr>
              <a:t>llamando, llamando oh!!!</a:t>
            </a:r>
            <a:endParaRPr lang="es-MX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357158" y="357166"/>
          <a:ext cx="8429684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rigittebibisi.files.wordpress.com/2011/06/es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901739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643602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48. Según esto, hemos de concebir la evangelización como el proceso, por el que </a:t>
            </a:r>
            <a:r>
              <a:rPr lang="es-MX" sz="4000" b="1" dirty="0" smtClean="0">
                <a:solidFill>
                  <a:srgbClr val="FF0000"/>
                </a:solidFill>
              </a:rPr>
              <a:t>la Iglesia, movida por el Espíritu, </a:t>
            </a:r>
            <a:r>
              <a:rPr lang="es-MX" sz="4000" b="1" dirty="0" smtClean="0">
                <a:solidFill>
                  <a:srgbClr val="FFFF00"/>
                </a:solidFill>
              </a:rPr>
              <a:t>anuncia y difunde el Evangelio en todo el mundo, de tal modo que ella:</a:t>
            </a:r>
            <a:r>
              <a:rPr lang="es-MX" sz="4000" dirty="0" smtClean="0"/>
              <a:t/>
            </a:r>
            <a:br>
              <a:rPr lang="es-MX" sz="4000" dirty="0" smtClean="0"/>
            </a:br>
            <a:endParaRPr lang="es-MX" sz="4000" dirty="0" smtClean="0"/>
          </a:p>
          <a:p>
            <a:pPr algn="l"/>
            <a:endParaRPr lang="es-ES_tradnl" dirty="0" smtClean="0"/>
          </a:p>
          <a:p>
            <a:pPr algn="l"/>
            <a:endParaRPr lang="es-ES_tradnl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643602"/>
          </a:xfrm>
        </p:spPr>
        <p:txBody>
          <a:bodyPr>
            <a:noAutofit/>
          </a:bodyPr>
          <a:lstStyle/>
          <a:p>
            <a:pPr algn="l"/>
            <a:r>
              <a:rPr lang="es-MX" sz="3200" dirty="0" smtClean="0">
                <a:latin typeface="Arial"/>
                <a:cs typeface="Arial"/>
              </a:rPr>
              <a:t>►</a:t>
            </a:r>
            <a:r>
              <a:rPr lang="es-MX" sz="3200" dirty="0" smtClean="0"/>
              <a:t>Impulsada por la </a:t>
            </a:r>
            <a:r>
              <a:rPr lang="es-MX" sz="3200" b="1" i="1" dirty="0" smtClean="0">
                <a:solidFill>
                  <a:srgbClr val="FFFF00"/>
                </a:solidFill>
              </a:rPr>
              <a:t>caridad</a:t>
            </a:r>
            <a:r>
              <a:rPr lang="es-MX" sz="3200" b="1" dirty="0" smtClean="0">
                <a:solidFill>
                  <a:srgbClr val="FFFF00"/>
                </a:solidFill>
              </a:rPr>
              <a:t>,</a:t>
            </a:r>
            <a:r>
              <a:rPr lang="es-MX" sz="3200" dirty="0" smtClean="0"/>
              <a:t> impregna y transforma todo el orden temporal, asumiendo y renovando las culturas; </a:t>
            </a:r>
            <a:r>
              <a:rPr lang="es-MX" sz="3200" b="1" dirty="0" smtClean="0">
                <a:hlinkClick r:id="rId2" action="ppaction://hlinkfile"/>
              </a:rPr>
              <a:t>114</a:t>
            </a:r>
            <a:r>
              <a:rPr lang="es-MX" sz="3200" dirty="0" smtClean="0"/>
              <a:t/>
            </a:r>
            <a:br>
              <a:rPr lang="es-MX" sz="3200" dirty="0" smtClean="0"/>
            </a:br>
            <a:endParaRPr lang="es-MX" sz="3200" dirty="0" smtClean="0"/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b="1" i="1" dirty="0" smtClean="0">
                <a:solidFill>
                  <a:srgbClr val="FFFF00"/>
                </a:solidFill>
              </a:rPr>
              <a:t>da testimonio</a:t>
            </a:r>
            <a:r>
              <a:rPr lang="es-MX" sz="3200" b="1" dirty="0" smtClean="0">
                <a:solidFill>
                  <a:srgbClr val="FFFF00"/>
                </a:solidFill>
              </a:rPr>
              <a:t> </a:t>
            </a:r>
            <a:r>
              <a:rPr lang="es-MX" sz="3200" b="1" dirty="0" smtClean="0">
                <a:hlinkClick r:id="rId2" action="ppaction://hlinkfile"/>
              </a:rPr>
              <a:t>115</a:t>
            </a:r>
            <a:r>
              <a:rPr lang="es-MX" sz="3200" dirty="0" smtClean="0"/>
              <a:t> entre los pueblos de la nueva manera de ser y de vivir que caracteriza a los cristianos;</a:t>
            </a:r>
            <a:br>
              <a:rPr lang="es-MX" sz="3200" dirty="0" smtClean="0"/>
            </a:br>
            <a:endParaRPr lang="es-MX" sz="3200" dirty="0" smtClean="0"/>
          </a:p>
          <a:p>
            <a:pPr algn="l"/>
            <a:r>
              <a:rPr lang="es-MX" sz="3200" dirty="0" smtClean="0">
                <a:latin typeface="Arial"/>
                <a:cs typeface="Arial"/>
              </a:rPr>
              <a:t>► </a:t>
            </a:r>
            <a:r>
              <a:rPr lang="es-MX" sz="3200" dirty="0" smtClean="0"/>
              <a:t>y proclama explícitamente el Evangelio, mediante el </a:t>
            </a:r>
            <a:r>
              <a:rPr lang="es-MX" sz="3200" b="1" i="1" dirty="0" smtClean="0">
                <a:solidFill>
                  <a:srgbClr val="FFFF00"/>
                </a:solidFill>
              </a:rPr>
              <a:t>"primer anuncio"</a:t>
            </a:r>
            <a:r>
              <a:rPr lang="es-MX" sz="3200" b="1" dirty="0" smtClean="0">
                <a:solidFill>
                  <a:srgbClr val="FFFF00"/>
                </a:solidFill>
              </a:rPr>
              <a:t>, </a:t>
            </a:r>
            <a:r>
              <a:rPr lang="es-MX" sz="3200" b="1" dirty="0" smtClean="0">
                <a:hlinkClick r:id="rId2" action="ppaction://hlinkfile"/>
              </a:rPr>
              <a:t>116</a:t>
            </a:r>
            <a:r>
              <a:rPr lang="es-MX" sz="3200" dirty="0" smtClean="0"/>
              <a:t> llamando a la conversión. </a:t>
            </a:r>
            <a:r>
              <a:rPr lang="es-MX" sz="3200" b="1" dirty="0" smtClean="0">
                <a:hlinkClick r:id="rId2" action="ppaction://hlinkfile"/>
              </a:rPr>
              <a:t>117</a:t>
            </a:r>
            <a:r>
              <a:rPr lang="es-MX" sz="3200" dirty="0" smtClean="0"/>
              <a:t/>
            </a:r>
            <a:br>
              <a:rPr lang="es-MX" sz="3200" dirty="0" smtClean="0"/>
            </a:br>
            <a:endParaRPr lang="es-MX" sz="3200" dirty="0" smtClean="0"/>
          </a:p>
          <a:p>
            <a:pPr algn="l"/>
            <a:endParaRPr lang="es-ES_tradnl" sz="32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64360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MX" dirty="0" smtClean="0">
                <a:latin typeface="Arial"/>
                <a:cs typeface="Arial"/>
              </a:rPr>
              <a:t>► </a:t>
            </a:r>
            <a:r>
              <a:rPr lang="es-MX" b="1" dirty="0" smtClean="0">
                <a:solidFill>
                  <a:srgbClr val="FFFF00"/>
                </a:solidFill>
              </a:rPr>
              <a:t>Inicia en la fe y vida cristiana</a:t>
            </a:r>
            <a:r>
              <a:rPr lang="es-MX" dirty="0" smtClean="0"/>
              <a:t>, mediante la </a:t>
            </a:r>
            <a:r>
              <a:rPr lang="es-MX" i="1" dirty="0" smtClean="0"/>
              <a:t>"catequesis"</a:t>
            </a:r>
            <a:r>
              <a:rPr lang="es-MX" dirty="0" smtClean="0"/>
              <a:t> </a:t>
            </a:r>
            <a:r>
              <a:rPr lang="es-MX" b="1" dirty="0" smtClean="0">
                <a:hlinkClick r:id="rId2" action="ppaction://hlinkfile"/>
              </a:rPr>
              <a:t>118</a:t>
            </a:r>
            <a:r>
              <a:rPr lang="es-MX" dirty="0" smtClean="0"/>
              <a:t> y los </a:t>
            </a:r>
            <a:r>
              <a:rPr lang="es-MX" i="1" dirty="0" smtClean="0"/>
              <a:t>"sacramentos de iniciación"</a:t>
            </a:r>
            <a:r>
              <a:rPr lang="es-MX" dirty="0" smtClean="0"/>
              <a:t>, </a:t>
            </a:r>
            <a:r>
              <a:rPr lang="es-MX" b="1" dirty="0" smtClean="0">
                <a:hlinkClick r:id="rId2" action="ppaction://hlinkfile"/>
              </a:rPr>
              <a:t>119</a:t>
            </a:r>
            <a:r>
              <a:rPr lang="es-MX" dirty="0" smtClean="0"/>
              <a:t> a los que se convierten a Jesucristo, o a los que reemprenden el camino de su seguimiento, incorporando a unos y reconduciendo a otros a la comunidad cristiana. </a:t>
            </a:r>
            <a:r>
              <a:rPr lang="es-MX" b="1" dirty="0" smtClean="0">
                <a:hlinkClick r:id="rId2" action="ppaction://hlinkfile"/>
              </a:rPr>
              <a:t>120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 smtClean="0"/>
          </a:p>
          <a:p>
            <a:pPr algn="l"/>
            <a:r>
              <a:rPr lang="es-MX" dirty="0" smtClean="0">
                <a:latin typeface="Arial"/>
                <a:cs typeface="Arial"/>
              </a:rPr>
              <a:t>► </a:t>
            </a:r>
            <a:r>
              <a:rPr lang="es-MX" dirty="0" smtClean="0"/>
              <a:t>Alimenta constantemente </a:t>
            </a:r>
            <a:r>
              <a:rPr lang="es-MX" b="1" dirty="0" smtClean="0">
                <a:solidFill>
                  <a:srgbClr val="FFFF00"/>
                </a:solidFill>
              </a:rPr>
              <a:t>el don de la </a:t>
            </a:r>
            <a:r>
              <a:rPr lang="es-MX" b="1" i="1" dirty="0" smtClean="0">
                <a:solidFill>
                  <a:srgbClr val="FFFF00"/>
                </a:solidFill>
              </a:rPr>
              <a:t>comunión</a:t>
            </a:r>
            <a:r>
              <a:rPr lang="es-MX" b="1" dirty="0" smtClean="0">
                <a:solidFill>
                  <a:srgbClr val="FFFF00"/>
                </a:solidFill>
              </a:rPr>
              <a:t> </a:t>
            </a:r>
            <a:r>
              <a:rPr lang="es-MX" b="1" dirty="0" smtClean="0">
                <a:hlinkClick r:id="rId2" action="ppaction://hlinkfile"/>
              </a:rPr>
              <a:t>121</a:t>
            </a:r>
            <a:r>
              <a:rPr lang="es-MX" dirty="0" smtClean="0"/>
              <a:t> en los fieles mediante la educación permanente de la fe (homilía, otras formas del ministerio de la Palabra), los sacramentos y el ejercicio de la caridad;</a:t>
            </a:r>
            <a:br>
              <a:rPr lang="es-MX" dirty="0" smtClean="0"/>
            </a:br>
            <a:endParaRPr lang="es-MX" dirty="0" smtClean="0"/>
          </a:p>
          <a:p>
            <a:pPr algn="l"/>
            <a:r>
              <a:rPr lang="es-MX" dirty="0" smtClean="0">
                <a:latin typeface="Arial"/>
                <a:cs typeface="Arial"/>
              </a:rPr>
              <a:t>► </a:t>
            </a:r>
            <a:r>
              <a:rPr lang="es-MX" dirty="0" smtClean="0"/>
              <a:t>y </a:t>
            </a:r>
            <a:r>
              <a:rPr lang="es-MX" b="1" dirty="0" smtClean="0">
                <a:solidFill>
                  <a:srgbClr val="FFFF00"/>
                </a:solidFill>
              </a:rPr>
              <a:t>suscita continuamente la </a:t>
            </a:r>
            <a:r>
              <a:rPr lang="es-MX" b="1" i="1" dirty="0" smtClean="0">
                <a:solidFill>
                  <a:srgbClr val="FFFF00"/>
                </a:solidFill>
              </a:rPr>
              <a:t>misión</a:t>
            </a:r>
            <a:r>
              <a:rPr lang="es-MX" dirty="0" smtClean="0"/>
              <a:t>, </a:t>
            </a:r>
            <a:r>
              <a:rPr lang="es-MX" b="1" dirty="0" smtClean="0">
                <a:hlinkClick r:id="rId2" action="ppaction://hlinkfile"/>
              </a:rPr>
              <a:t>122</a:t>
            </a:r>
            <a:r>
              <a:rPr lang="es-MX" dirty="0" smtClean="0"/>
              <a:t> al enviar a todos los discípulos de Cristo a anunciar el Evangelio, con palabras y obras, por todo el mundo.</a:t>
            </a:r>
            <a:br>
              <a:rPr lang="es-MX" dirty="0" smtClean="0"/>
            </a:br>
            <a:endParaRPr lang="es-MX" dirty="0" smtClean="0"/>
          </a:p>
          <a:p>
            <a:pPr algn="l"/>
            <a:endParaRPr lang="es-ES_tradnl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1.bp.blogspot.com/_81awXLNYO40/TJp9XXn3WoI/AAAAAAAAACI/1HgpzWahMvs/s1600/jesus_lava_p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8162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6.1. CATEQUESIS DE INSPIRACIÓN CATECUMENAL</a:t>
            </a:r>
          </a:p>
          <a:p>
            <a:pPr algn="l"/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6.1.1</a:t>
            </a:r>
            <a:r>
              <a:rPr lang="es-MX" sz="4000" b="1" dirty="0" smtClean="0">
                <a:solidFill>
                  <a:srgbClr val="FFFF00"/>
                </a:solidFill>
              </a:rPr>
              <a:t>. Sus características.</a:t>
            </a:r>
          </a:p>
          <a:p>
            <a:pPr algn="l"/>
            <a:r>
              <a:rPr lang="es-MX" sz="4000" dirty="0" smtClean="0"/>
              <a:t>	</a:t>
            </a:r>
            <a:endParaRPr lang="es-MX" sz="40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4.bp.blogspot.com/-zssamFIXY0I/TXqVHuYZY_I/AAAAAAAAAXg/glXX1hlLvGU/s400/noche_osc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4 Flecha a la derecha con muesca"/>
          <p:cNvSpPr/>
          <p:nvPr/>
        </p:nvSpPr>
        <p:spPr>
          <a:xfrm>
            <a:off x="214282" y="2786058"/>
            <a:ext cx="3000396" cy="214314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FORMA </a:t>
            </a:r>
            <a:r>
              <a:rPr lang="es-ES" dirty="0" smtClean="0"/>
              <a:t>CRISTIANOS O</a:t>
            </a:r>
          </a:p>
          <a:p>
            <a:pPr algn="ctr"/>
            <a:r>
              <a:rPr lang="es-ES" dirty="0" smtClean="0"/>
              <a:t>INICIACIÓN EN </a:t>
            </a:r>
            <a:endParaRPr lang="es-MX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428992" y="500042"/>
          <a:ext cx="49292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2.bp.blogspot.com/_7rydKQ_IYYU/TFxeHVzOLrI/AAAAAAAABmM/hFok9iASQ_Y/s400/Criterios-de-seguimiento-AdSen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858016" cy="6858016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b="1" dirty="0" smtClean="0">
                <a:solidFill>
                  <a:srgbClr val="FFFF00"/>
                </a:solidFill>
              </a:rPr>
              <a:t>	</a:t>
            </a:r>
            <a:r>
              <a:rPr lang="es-MX" sz="4000" b="1" dirty="0" smtClean="0">
                <a:solidFill>
                  <a:srgbClr val="C00000"/>
                </a:solidFill>
              </a:rPr>
              <a:t>6.1.2</a:t>
            </a:r>
            <a:r>
              <a:rPr lang="es-MX" sz="4000" b="1" dirty="0" smtClean="0">
                <a:solidFill>
                  <a:srgbClr val="C00000"/>
                </a:solidFill>
              </a:rPr>
              <a:t>. Sus criterios</a:t>
            </a:r>
            <a:r>
              <a:rPr lang="es-MX" sz="4000" b="1" dirty="0" smtClean="0">
                <a:solidFill>
                  <a:srgbClr val="C00000"/>
                </a:solidFill>
              </a:rPr>
              <a:t>.</a:t>
            </a:r>
            <a:endParaRPr lang="es-MX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1071538" y="500042"/>
          <a:ext cx="7143800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857224" y="500042"/>
          <a:ext cx="7358114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upload.wikimedia.org/wikipedia/commons/thumb/c/c0/Darkness.png/220px-Darkn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4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6.1.3	Perfil concreto del animador o catequista </a:t>
            </a:r>
            <a:r>
              <a:rPr lang="es-MX" sz="4000" dirty="0" err="1" smtClean="0"/>
              <a:t>presacramental</a:t>
            </a:r>
            <a:r>
              <a:rPr lang="es-MX" sz="4000" dirty="0" smtClean="0"/>
              <a:t> en el antes de la celebración sacramental.</a:t>
            </a:r>
          </a:p>
          <a:p>
            <a:pPr algn="l"/>
            <a:r>
              <a:rPr lang="es-MX" sz="4000" dirty="0" smtClean="0"/>
              <a:t>	‒	En cuanto a sus </a:t>
            </a:r>
            <a:r>
              <a:rPr lang="es-MX" sz="4000" b="1" dirty="0" smtClean="0">
                <a:solidFill>
                  <a:srgbClr val="FFFF00"/>
                </a:solidFill>
              </a:rPr>
              <a:t>tareas</a:t>
            </a:r>
          </a:p>
          <a:p>
            <a:pPr algn="l"/>
            <a:r>
              <a:rPr lang="es-MX" sz="4000" dirty="0" smtClean="0"/>
              <a:t>	‒	En cuanto a sus </a:t>
            </a:r>
            <a:r>
              <a:rPr lang="es-MX" sz="4000" dirty="0" smtClean="0"/>
              <a:t>					</a:t>
            </a:r>
            <a:r>
              <a:rPr lang="es-MX" sz="4000" b="1" dirty="0" smtClean="0">
                <a:solidFill>
                  <a:srgbClr val="FFFF00"/>
                </a:solidFill>
              </a:rPr>
              <a:t>cualidades</a:t>
            </a:r>
            <a:endParaRPr lang="es-MX" sz="4000" b="1" dirty="0" smtClean="0">
              <a:solidFill>
                <a:srgbClr val="FFFF00"/>
              </a:solidFill>
            </a:endParaRPr>
          </a:p>
          <a:p>
            <a:pPr algn="l"/>
            <a:r>
              <a:rPr lang="es-MX" sz="4000" dirty="0" smtClean="0"/>
              <a:t>	‒	En cuanto a sus </a:t>
            </a:r>
            <a:r>
              <a:rPr lang="es-MX" sz="4000" b="1" dirty="0" smtClean="0">
                <a:solidFill>
                  <a:srgbClr val="FFFF00"/>
                </a:solidFill>
              </a:rPr>
              <a:t>recursos</a:t>
            </a:r>
            <a:r>
              <a:rPr lang="es-MX" sz="4000" dirty="0" smtClean="0"/>
              <a:t>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palomares93.wikispaces.com/file/view/coliseo.jpg/76911271/colise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6342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714356"/>
            <a:ext cx="7851648" cy="5572164"/>
          </a:xfrm>
        </p:spPr>
        <p:txBody>
          <a:bodyPr anchor="t"/>
          <a:lstStyle/>
          <a:p>
            <a:pPr algn="l"/>
            <a:r>
              <a:rPr lang="es-MX" sz="6000" dirty="0" smtClean="0">
                <a:solidFill>
                  <a:srgbClr val="FFFF00"/>
                </a:solidFill>
              </a:rPr>
              <a:t>II.	Oración inicial: </a:t>
            </a:r>
            <a:r>
              <a:rPr lang="es-MX" sz="6000" dirty="0" smtClean="0">
                <a:solidFill>
                  <a:srgbClr val="FF0000"/>
                </a:solidFill>
              </a:rPr>
              <a:t>De la Carta del apóstol San Pablo a los Romanos 10,11-15.</a:t>
            </a:r>
            <a:r>
              <a:rPr lang="es-MX" sz="6000" dirty="0" smtClean="0"/>
              <a:t/>
            </a:r>
            <a:br>
              <a:rPr lang="es-MX" sz="6000" dirty="0" smtClean="0"/>
            </a:br>
            <a:endParaRPr lang="es-MX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Entendemos por perfil las tareas, cualidades y recursos que el catequista o animador de este servicio debe tener como </a:t>
            </a:r>
            <a:r>
              <a:rPr lang="es-MX" sz="4000" b="1" dirty="0" smtClean="0">
                <a:solidFill>
                  <a:srgbClr val="FFFF00"/>
                </a:solidFill>
              </a:rPr>
              <a:t>actitudes fundamentales</a:t>
            </a:r>
            <a:r>
              <a:rPr lang="es-MX" sz="4000" dirty="0" smtClean="0"/>
              <a:t> para cumplir con el cometido de su encomienda en el seno de la comunidad.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http://www.12apostoles.com/jesusviveenlacasadeallado/wp-content/uploads/2012/05/Hechos-apostoles-Pablo-Silas-carcel-Filipo-carcel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714488"/>
            <a:ext cx="4357686" cy="3848101"/>
          </a:xfrm>
          <a:prstGeom prst="rect">
            <a:avLst/>
          </a:prstGeom>
          <a:noFill/>
        </p:spPr>
      </p:pic>
      <p:pic>
        <p:nvPicPr>
          <p:cNvPr id="125954" name="Picture 2" descr="http://1.bp.blogspot.com/-fux77JzhBHo/TxKDLf22ZlI/AAAAAAAAAm0/FY8YEXeHKrM/s1600/3_20_philip_ethiop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32252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343416"/>
          </a:xfrm>
        </p:spPr>
        <p:txBody>
          <a:bodyPr anchor="ctr">
            <a:normAutofit/>
          </a:bodyPr>
          <a:lstStyle/>
          <a:p>
            <a:pPr algn="ctr"/>
            <a:r>
              <a:rPr lang="es-ES" sz="8000" dirty="0" smtClean="0"/>
              <a:t>TAREAS</a:t>
            </a:r>
            <a:endParaRPr lang="es-MX" sz="80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Rosa Az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algn="l"/>
            <a:r>
              <a:rPr lang="es-MX" sz="4800" dirty="0" smtClean="0"/>
              <a:t>1.	Nuestro campo de </a:t>
            </a:r>
            <a:r>
              <a:rPr lang="es-MX" sz="4800" dirty="0" smtClean="0"/>
              <a:t>	catequesis 	</a:t>
            </a:r>
            <a:r>
              <a:rPr lang="es-MX" sz="4800" dirty="0" err="1" smtClean="0"/>
              <a:t>presacramental</a:t>
            </a:r>
            <a:r>
              <a:rPr lang="es-MX" sz="4800" dirty="0" smtClean="0"/>
              <a:t> </a:t>
            </a:r>
            <a:r>
              <a:rPr lang="es-MX" sz="4800" dirty="0" smtClean="0"/>
              <a:t>se refiere </a:t>
            </a:r>
            <a:r>
              <a:rPr lang="es-MX" sz="4800" dirty="0" smtClean="0"/>
              <a:t>	a </a:t>
            </a:r>
            <a:r>
              <a:rPr lang="es-MX" sz="4800" dirty="0" smtClean="0"/>
              <a:t>la </a:t>
            </a:r>
            <a:r>
              <a:rPr lang="es-MX" sz="4800" dirty="0" smtClean="0">
                <a:solidFill>
                  <a:srgbClr val="FFFF00"/>
                </a:solidFill>
              </a:rPr>
              <a:t>preparación 	inmediata </a:t>
            </a:r>
            <a:r>
              <a:rPr lang="es-MX" sz="4800" dirty="0" smtClean="0"/>
              <a:t>a </a:t>
            </a:r>
            <a:r>
              <a:rPr lang="es-MX" sz="4800" dirty="0" smtClean="0"/>
              <a:t>cualquier 	sacramento</a:t>
            </a:r>
            <a:r>
              <a:rPr lang="es-MX" sz="4800" dirty="0" smtClean="0"/>
              <a:t>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Ab Az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dirty="0" smtClean="0"/>
              <a:t>2.	Entendemos por preparación inmediata </a:t>
            </a:r>
            <a:r>
              <a:rPr lang="es-MX" sz="4000" dirty="0" smtClean="0">
                <a:solidFill>
                  <a:srgbClr val="FFFF00"/>
                </a:solidFill>
              </a:rPr>
              <a:t>el </a:t>
            </a:r>
            <a:r>
              <a:rPr lang="es-MX" sz="4000" b="1" dirty="0" smtClean="0">
                <a:solidFill>
                  <a:srgbClr val="FFFF00"/>
                </a:solidFill>
              </a:rPr>
              <a:t>tiempo no cuantificable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/>
              <a:t>de los últimos meses y semanas que preceden al sacramento, dado que </a:t>
            </a:r>
            <a:r>
              <a:rPr lang="es-MX" sz="4000" b="1" dirty="0" smtClean="0">
                <a:solidFill>
                  <a:srgbClr val="FFFF00"/>
                </a:solidFill>
              </a:rPr>
              <a:t>lo que importa es lograr la fe, la conversión inicial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/>
              <a:t>suficientes para la celebración sacramental y testimonio de vida cristiana y apostólica.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 descr="http://1.bp.blogspot.com/-wgoz0O7mg44/Tt37inurhoI/AAAAAAAAHSc/KmKWz_Ko6SI/s1600/Windows-Vista-Az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04"/>
            <a:ext cx="9144000" cy="6715196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dirty="0" smtClean="0"/>
              <a:t>3.	Por ser sacramentos que suponen la fe (cfr. SC 59) la </a:t>
            </a:r>
            <a:r>
              <a:rPr lang="es-MX" sz="4000" b="1" dirty="0" smtClean="0">
                <a:solidFill>
                  <a:srgbClr val="FFFF00"/>
                </a:solidFill>
              </a:rPr>
              <a:t>finalidad de esta etapa inmediata será la de dar nuevo significado, nuevo contenido y forma nueva a la fe </a:t>
            </a:r>
            <a:r>
              <a:rPr lang="es-MX" sz="4000" dirty="0" smtClean="0"/>
              <a:t>que suponen los sacramentos, así como </a:t>
            </a:r>
            <a:r>
              <a:rPr lang="es-MX" sz="4000" b="1" dirty="0" smtClean="0">
                <a:solidFill>
                  <a:srgbClr val="FFFF00"/>
                </a:solidFill>
              </a:rPr>
              <a:t>hacerlos más conscientes de la seriedad de su elección y que acepten las convenientes disposiciones.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1.bp.blogspot.com/-sbIrJMcmhgU/TcSL9WnlIRI/AAAAAAAAElE/Ed5K_Ot-s6Q/s1600/CLAZ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4.	</a:t>
            </a:r>
            <a:r>
              <a:rPr lang="es-MX" sz="4000" b="1" dirty="0" smtClean="0">
                <a:solidFill>
                  <a:srgbClr val="FFFF00"/>
                </a:solidFill>
              </a:rPr>
              <a:t>¿Qué tipo de fe pedimos a los que celebran los sacramentos?</a:t>
            </a:r>
            <a:r>
              <a:rPr lang="es-MX" sz="4000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/>
              <a:t>La fe necesaria para </a:t>
            </a:r>
            <a:r>
              <a:rPr lang="es-MX" sz="4000" dirty="0" smtClean="0">
                <a:solidFill>
                  <a:srgbClr val="FFFF00"/>
                </a:solidFill>
              </a:rPr>
              <a:t>madurar carencias y dificultades en la doctrina y en la </a:t>
            </a:r>
            <a:r>
              <a:rPr lang="es-MX" sz="4000" dirty="0" smtClean="0">
                <a:solidFill>
                  <a:srgbClr val="FFFF00"/>
                </a:solidFill>
              </a:rPr>
              <a:t>práctica, en la fe </a:t>
            </a:r>
            <a:r>
              <a:rPr lang="es-MX" sz="4000" dirty="0" smtClean="0">
                <a:solidFill>
                  <a:srgbClr val="FFFF00"/>
                </a:solidFill>
              </a:rPr>
              <a:t>personal y de  compromiso comunitario.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depaginas.es/images/api/6/5/f/d/870869898-Az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MX" sz="4000" dirty="0" smtClean="0"/>
              <a:t>5.	Esta </a:t>
            </a:r>
            <a:r>
              <a:rPr lang="es-MX" sz="4000" b="1" dirty="0" smtClean="0">
                <a:solidFill>
                  <a:srgbClr val="FFFF00"/>
                </a:solidFill>
              </a:rPr>
              <a:t>preparación inmediata ha de ser contemplada dentro de un camino análogo al catecumenado </a:t>
            </a:r>
            <a:r>
              <a:rPr lang="es-MX" sz="4000" dirty="0" smtClean="0"/>
              <a:t>con un antes remoto, próximo, inmediato que es esta preparación, celebración y seguimiento </a:t>
            </a:r>
            <a:r>
              <a:rPr lang="es-MX" sz="4000" dirty="0" err="1" smtClean="0"/>
              <a:t>postsacramental</a:t>
            </a:r>
            <a:r>
              <a:rPr lang="es-MX" sz="4000" dirty="0" smtClean="0"/>
              <a:t>. </a:t>
            </a:r>
            <a:r>
              <a:rPr lang="es-MX" sz="4000" dirty="0" smtClean="0"/>
              <a:t>Con </a:t>
            </a:r>
            <a:r>
              <a:rPr lang="es-MX" sz="4000" b="1" dirty="0" smtClean="0">
                <a:solidFill>
                  <a:srgbClr val="FFFF00"/>
                </a:solidFill>
              </a:rPr>
              <a:t>el fin de no sólo </a:t>
            </a:r>
            <a:r>
              <a:rPr lang="es-MX" sz="4000" b="1" dirty="0" err="1" smtClean="0">
                <a:solidFill>
                  <a:srgbClr val="FFFF00"/>
                </a:solidFill>
              </a:rPr>
              <a:t>sacramentalizar</a:t>
            </a:r>
            <a:r>
              <a:rPr lang="es-MX" sz="4000" b="1" dirty="0" smtClean="0">
                <a:solidFill>
                  <a:srgbClr val="FFFF00"/>
                </a:solidFill>
              </a:rPr>
              <a:t> </a:t>
            </a:r>
            <a:r>
              <a:rPr lang="es-MX" sz="4000" dirty="0" smtClean="0">
                <a:solidFill>
                  <a:srgbClr val="FFFF00"/>
                </a:solidFill>
              </a:rPr>
              <a:t>estos momentos de la vida, sino </a:t>
            </a:r>
            <a:r>
              <a:rPr lang="es-MX" sz="4000" b="1" dirty="0" smtClean="0">
                <a:solidFill>
                  <a:srgbClr val="FFFF00"/>
                </a:solidFill>
              </a:rPr>
              <a:t>integrar de manera afectiva y efectiva a la comunidad en su labor misionera, discipular y pastoral.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3.bp.blogspot.com/-enK3cMUxZY0/TyvCGphfHbI/AAAAAAAALaA/2SAVDTxBfCg/s1600/Cualidades-indispensables-para-empresas-socialmente-responsab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343416"/>
          </a:xfrm>
        </p:spPr>
        <p:txBody>
          <a:bodyPr anchor="ctr">
            <a:normAutofit/>
          </a:bodyPr>
          <a:lstStyle/>
          <a:p>
            <a:pPr algn="ctr"/>
            <a:r>
              <a:rPr lang="es-ES" sz="8000" dirty="0" smtClean="0"/>
              <a:t>CUALIDADES</a:t>
            </a:r>
            <a:endParaRPr lang="es-MX" sz="8000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publispain.com/wallpapers/fondos-de-pantalla-Naturaleza/naturaleza-Cielos-/Cielo-Ro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001156" cy="6750867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algn="l"/>
            <a:r>
              <a:rPr lang="es-ES" sz="4000" dirty="0" smtClean="0"/>
              <a:t>1. </a:t>
            </a:r>
            <a:r>
              <a:rPr lang="es-MX" sz="4000" dirty="0" smtClean="0"/>
              <a:t>Que tenga una </a:t>
            </a:r>
            <a:r>
              <a:rPr lang="es-MX" sz="4000" b="1" dirty="0" smtClean="0">
                <a:solidFill>
                  <a:srgbClr val="FFFF00"/>
                </a:solidFill>
              </a:rPr>
              <a:t>visión amplia de lo que es el proceso evangelizador en sus etapas</a:t>
            </a:r>
            <a:r>
              <a:rPr lang="es-MX" sz="4000" dirty="0" smtClean="0"/>
              <a:t> y que él o ella mismo (a) esté participando desde dentro del mismo.</a:t>
            </a:r>
            <a:endParaRPr lang="es-MX" sz="40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flogup.net/fotos/07/12/13/606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lvl="0"/>
            <a:r>
              <a:rPr lang="es-MX" sz="4000" dirty="0" smtClean="0"/>
              <a:t> </a:t>
            </a:r>
          </a:p>
          <a:p>
            <a:pPr lvl="0" algn="ctr"/>
            <a:r>
              <a:rPr lang="es-MX" sz="4000" dirty="0" smtClean="0"/>
              <a:t>2.	Un </a:t>
            </a:r>
            <a:r>
              <a:rPr lang="es-MX" sz="4000" b="1" dirty="0" smtClean="0">
                <a:solidFill>
                  <a:srgbClr val="FFFF00"/>
                </a:solidFill>
              </a:rPr>
              <a:t>conocimiento de los contenidos teológicos </a:t>
            </a:r>
            <a:r>
              <a:rPr lang="es-MX" sz="4000" dirty="0" smtClean="0"/>
              <a:t>de cada sacramento y </a:t>
            </a:r>
            <a:r>
              <a:rPr lang="es-MX" sz="4000" b="1" dirty="0" smtClean="0">
                <a:solidFill>
                  <a:srgbClr val="FFFF00"/>
                </a:solidFill>
              </a:rPr>
              <a:t>su compromiso </a:t>
            </a:r>
            <a:r>
              <a:rPr lang="es-MX" sz="4000" dirty="0" smtClean="0"/>
              <a:t>en la edificación de la comunidad.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/>
          </a:bodyPr>
          <a:lstStyle/>
          <a:p>
            <a:pPr algn="l"/>
            <a:r>
              <a:rPr lang="es-MX" sz="4000" dirty="0" smtClean="0"/>
              <a:t>11 	La Escritura dice: “El que confía 	en él no se verá defraudado.”</a:t>
            </a:r>
          </a:p>
          <a:p>
            <a:pPr algn="l"/>
            <a:r>
              <a:rPr lang="es-MX" sz="4000" dirty="0" smtClean="0"/>
              <a:t>12 	No hay diferencia entre judíos y 	no judíos, pues el mismo que es 	Señor de todos da con abundancia 	a cuantos le invocan.</a:t>
            </a:r>
          </a:p>
          <a:p>
            <a:pPr algn="l"/>
            <a:r>
              <a:rPr lang="es-MX" sz="4000" dirty="0" smtClean="0"/>
              <a:t>13 	Acerca de esto dice: “Todos los 	que invoquen el nombre del 	Señor alcanzarán la salvación.”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mg.fotocommunity.com/Proyectos-de-los-fotografos/DOS-HOJAS-MUCHAS-IDEAS/Rojo-Pasion-a18538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81691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lvl="0"/>
            <a:r>
              <a:rPr lang="es-MX" sz="4000" dirty="0" smtClean="0"/>
              <a:t> </a:t>
            </a:r>
          </a:p>
          <a:p>
            <a:pPr lvl="0" algn="ctr"/>
            <a:r>
              <a:rPr lang="es-MX" sz="4000" dirty="0" smtClean="0"/>
              <a:t>3. Un gran </a:t>
            </a:r>
            <a:r>
              <a:rPr lang="es-MX" sz="4000" b="1" dirty="0" smtClean="0">
                <a:solidFill>
                  <a:srgbClr val="FFFF00"/>
                </a:solidFill>
              </a:rPr>
              <a:t>sentido de creatividad misionera y de corrección </a:t>
            </a:r>
            <a:r>
              <a:rPr lang="es-MX" sz="4000" dirty="0" smtClean="0"/>
              <a:t>para evaluar su transmisión de contenidos y testimonio de vida.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portalmisionero.com/argentina/gmargentin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0"/>
            <a:ext cx="7715304" cy="692945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4343416"/>
          </a:xfrm>
        </p:spPr>
        <p:txBody>
          <a:bodyPr anchor="ctr">
            <a:normAutofit/>
          </a:bodyPr>
          <a:lstStyle/>
          <a:p>
            <a:pPr algn="ctr"/>
            <a:r>
              <a:rPr lang="es-ES" sz="8000" dirty="0" smtClean="0"/>
              <a:t>RECURSOS</a:t>
            </a:r>
            <a:endParaRPr lang="es-MX" sz="8000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857224" y="428604"/>
          <a:ext cx="7215238" cy="5857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928662" y="857232"/>
          <a:ext cx="7286676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fondosni.com/bulkupload/l1/Paisajes/tierra%20ver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9144000" cy="70009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ES" sz="4000" dirty="0" smtClean="0"/>
              <a:t>1. </a:t>
            </a:r>
            <a:r>
              <a:rPr lang="es-MX" sz="4000" dirty="0" smtClean="0"/>
              <a:t>Ofrecer algún recurso para </a:t>
            </a:r>
            <a:r>
              <a:rPr lang="es-MX" sz="4000" b="1" dirty="0" smtClean="0">
                <a:solidFill>
                  <a:srgbClr val="FFFF00"/>
                </a:solidFill>
              </a:rPr>
              <a:t>profundizar el sentido de cada sacramento en los diferentes </a:t>
            </a:r>
            <a:r>
              <a:rPr lang="es-MX" sz="4000" b="1" dirty="0" smtClean="0">
                <a:solidFill>
                  <a:srgbClr val="FF0000"/>
                </a:solidFill>
              </a:rPr>
              <a:t>campos de la misión de la Iglesia</a:t>
            </a:r>
            <a:r>
              <a:rPr lang="es-MX" sz="4000" dirty="0" smtClean="0"/>
              <a:t>: verdades, celebración, testimonio, apostolado de comunión e integración a la comunidad.</a:t>
            </a:r>
            <a:endParaRPr lang="es-MX" sz="40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428604"/>
          <a:ext cx="7643866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500042"/>
          <a:ext cx="735811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shinzen.es/wp-content/uploads/2010/09/campo-de-te-ver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08309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/>
          </a:bodyPr>
          <a:lstStyle/>
          <a:p>
            <a:pPr lvl="0" algn="ctr"/>
            <a:r>
              <a:rPr lang="es-ES" sz="4000" dirty="0" smtClean="0"/>
              <a:t>2. </a:t>
            </a:r>
            <a:r>
              <a:rPr lang="es-MX" sz="4000" dirty="0" smtClean="0"/>
              <a:t>  </a:t>
            </a:r>
            <a:r>
              <a:rPr lang="es-MX" sz="4000" b="1" dirty="0" smtClean="0">
                <a:solidFill>
                  <a:srgbClr val="FFFF00"/>
                </a:solidFill>
              </a:rPr>
              <a:t>Reuniones periódicas </a:t>
            </a:r>
            <a:r>
              <a:rPr lang="es-MX" sz="4000" dirty="0" smtClean="0"/>
              <a:t>con su presbítero asesor en la comunidad y en plena comunión con las disposiciones o normas diocesanas. </a:t>
            </a:r>
          </a:p>
          <a:p>
            <a:pPr algn="ctr"/>
            <a:endParaRPr lang="es-MX" sz="4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radiodesafio.com/wp-content/uploads/2009/12/verde-esperan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244879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 anchor="ctr">
            <a:normAutofit lnSpcReduction="10000"/>
          </a:bodyPr>
          <a:lstStyle/>
          <a:p>
            <a:pPr lvl="0"/>
            <a:r>
              <a:rPr lang="es-MX" sz="4000" dirty="0" smtClean="0"/>
              <a:t> </a:t>
            </a:r>
          </a:p>
          <a:p>
            <a:pPr lvl="0" algn="ctr"/>
            <a:r>
              <a:rPr lang="es-MX" sz="4000" dirty="0" smtClean="0"/>
              <a:t>3.  Contar con </a:t>
            </a:r>
            <a:r>
              <a:rPr lang="es-MX" sz="4000" dirty="0" smtClean="0">
                <a:solidFill>
                  <a:srgbClr val="FFFF00"/>
                </a:solidFill>
              </a:rPr>
              <a:t>un trato personalizado de inserción comunitaria</a:t>
            </a:r>
            <a:r>
              <a:rPr lang="es-MX" sz="4000" dirty="0" smtClean="0"/>
              <a:t>: partiendo de un tipo de historia clínica de cada participante, se trata de medir </a:t>
            </a:r>
            <a:r>
              <a:rPr lang="es-MX" sz="4000" b="1" dirty="0" smtClean="0">
                <a:solidFill>
                  <a:srgbClr val="FF0000"/>
                </a:solidFill>
              </a:rPr>
              <a:t>¿cómo llega cada persona a este encuentro </a:t>
            </a:r>
            <a:r>
              <a:rPr lang="es-MX" sz="4000" b="1" dirty="0" err="1" smtClean="0">
                <a:solidFill>
                  <a:srgbClr val="FF0000"/>
                </a:solidFill>
              </a:rPr>
              <a:t>presacramental</a:t>
            </a:r>
            <a:r>
              <a:rPr lang="es-MX" sz="4000" b="1" dirty="0" smtClean="0">
                <a:solidFill>
                  <a:srgbClr val="FF0000"/>
                </a:solidFill>
              </a:rPr>
              <a:t> en los elementos esenciales que hacen al cristiano?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erde Casc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lnSpcReduction="10000"/>
          </a:bodyPr>
          <a:lstStyle/>
          <a:p>
            <a:pPr algn="l"/>
            <a:r>
              <a:rPr lang="es-MX" sz="4000" dirty="0" smtClean="0"/>
              <a:t>Por ejemplo, </a:t>
            </a:r>
          </a:p>
          <a:p>
            <a:pPr algn="l">
              <a:buFontTx/>
              <a:buChar char="-"/>
            </a:pPr>
            <a:r>
              <a:rPr lang="es-MX" sz="4000" dirty="0" smtClean="0"/>
              <a:t>¿cómo te llamas?, </a:t>
            </a:r>
          </a:p>
          <a:p>
            <a:pPr algn="l">
              <a:buFontTx/>
              <a:buChar char="-"/>
            </a:pPr>
            <a:r>
              <a:rPr lang="es-MX" sz="4000" dirty="0" smtClean="0"/>
              <a:t>¿tu estado de vida?, </a:t>
            </a:r>
          </a:p>
          <a:p>
            <a:pPr algn="l">
              <a:buFontTx/>
              <a:buChar char="-"/>
            </a:pPr>
            <a:r>
              <a:rPr lang="es-MX" sz="4000" dirty="0" smtClean="0"/>
              <a:t>¿tu domicilio o sector parroquial al que perteneces?, </a:t>
            </a:r>
          </a:p>
          <a:p>
            <a:pPr algn="l">
              <a:buFontTx/>
              <a:buChar char="-"/>
            </a:pPr>
            <a:r>
              <a:rPr lang="es-MX" sz="4000" dirty="0" smtClean="0"/>
              <a:t>¿por qué pides el sacramento? Y luego en forma de otros cuestionarios investigar sobre los siguientes puntos…</a:t>
            </a:r>
            <a:endParaRPr lang="es-MX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cronicasdeuncristero.files.wordpress.com/2010/06/anacle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0" y="0"/>
            <a:ext cx="1428750" cy="188595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71472" y="642918"/>
            <a:ext cx="7854696" cy="578647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MX" sz="4000" dirty="0" smtClean="0"/>
              <a:t>14	Pero, ¿cómo lo van a invocar, si no</a:t>
            </a:r>
          </a:p>
          <a:p>
            <a:pPr algn="l"/>
            <a:r>
              <a:rPr lang="es-MX" sz="4000" dirty="0" smtClean="0"/>
              <a:t>	han creído en él? ¿Y cómo van a 	creer, si no han oído hablar de él? 	¿Y 	cómo van a oír, si nadie les 	anuncia el mensaje? </a:t>
            </a:r>
          </a:p>
          <a:p>
            <a:pPr algn="l"/>
            <a:r>
              <a:rPr lang="es-MX" sz="4000" dirty="0" smtClean="0"/>
              <a:t>15 	¿Y cómo van a anunciarlo, si no 	hay quien los envíe? Como dice la 	Escritura: “¡Qué hermosa es la 	llegada de los que traen buenas 	noticias!”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Palabra de Dios.</a:t>
            </a:r>
          </a:p>
          <a:p>
            <a:pPr algn="ctr"/>
            <a:r>
              <a:rPr lang="es-MX" sz="4000" b="1" dirty="0" smtClean="0">
                <a:solidFill>
                  <a:srgbClr val="FFFF00"/>
                </a:solidFill>
              </a:rPr>
              <a:t> Te alabamos, Señor.</a:t>
            </a:r>
          </a:p>
          <a:p>
            <a:pPr algn="l"/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lecha a la derecha con muesca"/>
          <p:cNvSpPr/>
          <p:nvPr/>
        </p:nvSpPr>
        <p:spPr>
          <a:xfrm>
            <a:off x="357158" y="2714620"/>
            <a:ext cx="2857520" cy="15001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PROCESO FORMA CRISTIANOS</a:t>
            </a:r>
            <a:endParaRPr lang="es-MX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3428992" y="1000108"/>
          <a:ext cx="4929222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428604"/>
          <a:ext cx="7643866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785786" y="500042"/>
          <a:ext cx="7358114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magenesfotos.com/wp-content/2011/02/fotos_de_color_ver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5398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MX" sz="4000" dirty="0" smtClean="0">
                <a:latin typeface="Agency FB"/>
              </a:rPr>
              <a:t>•</a:t>
            </a:r>
            <a:r>
              <a:rPr lang="es-MX" sz="4000" dirty="0" smtClean="0"/>
              <a:t>Convendría </a:t>
            </a:r>
            <a:r>
              <a:rPr lang="es-MX" sz="4000" dirty="0" smtClean="0"/>
              <a:t>tener una ficha que comprenda estos aspectos y en la </a:t>
            </a:r>
            <a:r>
              <a:rPr lang="es-MX" sz="4000" dirty="0" smtClean="0">
                <a:solidFill>
                  <a:srgbClr val="FFFF00"/>
                </a:solidFill>
              </a:rPr>
              <a:t>entrevista personal </a:t>
            </a:r>
            <a:r>
              <a:rPr lang="es-MX" sz="4000" dirty="0" smtClean="0"/>
              <a:t>darse cuenta: </a:t>
            </a:r>
            <a:r>
              <a:rPr lang="es-MX" sz="4000" dirty="0" smtClean="0">
                <a:solidFill>
                  <a:srgbClr val="FFFF00"/>
                </a:solidFill>
              </a:rPr>
              <a:t>diagnóstico de la vida cristiana de cada participante.</a:t>
            </a:r>
            <a:r>
              <a:rPr lang="es-MX" sz="4000" dirty="0" smtClean="0"/>
              <a:t> </a:t>
            </a:r>
            <a:r>
              <a:rPr lang="es-MX" sz="4000" dirty="0" smtClean="0"/>
              <a:t>Esta </a:t>
            </a:r>
            <a:r>
              <a:rPr lang="es-MX" sz="4000" dirty="0" smtClean="0"/>
              <a:t>actividad mira al antes. </a:t>
            </a:r>
            <a:endParaRPr lang="es-MX" sz="4000" dirty="0" smtClean="0"/>
          </a:p>
          <a:p>
            <a:pPr algn="l"/>
            <a:r>
              <a:rPr lang="es-MX" sz="4000" dirty="0" smtClean="0">
                <a:latin typeface="Agency FB"/>
              </a:rPr>
              <a:t>• </a:t>
            </a:r>
            <a:r>
              <a:rPr lang="es-MX" sz="4000" dirty="0" smtClean="0"/>
              <a:t>Es </a:t>
            </a:r>
            <a:r>
              <a:rPr lang="es-MX" sz="4000" dirty="0" smtClean="0"/>
              <a:t>obvio que muchos saldrán reprobados o de calidad de vida cristiana baja. </a:t>
            </a:r>
            <a:endParaRPr lang="es-MX" sz="4000" dirty="0" smtClean="0"/>
          </a:p>
          <a:p>
            <a:pPr algn="l"/>
            <a:r>
              <a:rPr lang="es-MX" sz="4000" dirty="0" smtClean="0">
                <a:latin typeface="Agency FB"/>
              </a:rPr>
              <a:t>• </a:t>
            </a:r>
            <a:r>
              <a:rPr lang="es-MX" sz="4000" dirty="0" smtClean="0"/>
              <a:t>Esto </a:t>
            </a:r>
            <a:r>
              <a:rPr lang="es-MX" sz="4000" dirty="0" smtClean="0"/>
              <a:t>supone un trabajo de nivelación o de información previa sobre </a:t>
            </a:r>
            <a:r>
              <a:rPr lang="es-MX" sz="4000" b="1" dirty="0" smtClean="0">
                <a:solidFill>
                  <a:srgbClr val="FFFF00"/>
                </a:solidFill>
              </a:rPr>
              <a:t>lo que es la vida cristiana</a:t>
            </a:r>
            <a:r>
              <a:rPr lang="es-MX" sz="4000" dirty="0" smtClean="0"/>
              <a:t>. (Cfr. Apéndice I)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_tradnl" sz="4000" b="1" dirty="0" smtClean="0"/>
              <a:t>APÉNDICE I: Ficha  </a:t>
            </a:r>
            <a:r>
              <a:rPr lang="es-ES_tradnl" sz="4000" b="1" dirty="0" err="1" smtClean="0"/>
              <a:t>prebautismal</a:t>
            </a:r>
            <a:endParaRPr lang="es-ES_tradnl" sz="4000" b="1" dirty="0" smtClean="0"/>
          </a:p>
          <a:p>
            <a:endParaRPr lang="es-ES_tradnl" sz="4000" dirty="0" smtClean="0"/>
          </a:p>
          <a:p>
            <a:endParaRPr lang="es-ES_tradnl" sz="4000" dirty="0" smtClean="0"/>
          </a:p>
          <a:p>
            <a:endParaRPr lang="es-ES_tradnl" sz="4000" dirty="0" smtClean="0"/>
          </a:p>
          <a:p>
            <a:r>
              <a:rPr lang="es-ES_tradnl" sz="4000" dirty="0" err="1" smtClean="0"/>
              <a:t>Día_____________Mes</a:t>
            </a:r>
            <a:r>
              <a:rPr lang="es-ES_tradnl" sz="4000" dirty="0" smtClean="0"/>
              <a:t> _____________año_________</a:t>
            </a:r>
            <a:endParaRPr lang="es-MX" sz="4000" dirty="0" smtClean="0"/>
          </a:p>
          <a:p>
            <a:r>
              <a:rPr lang="es-ES_tradnl" sz="4000" b="1" i="1" dirty="0" smtClean="0"/>
              <a:t> </a:t>
            </a:r>
            <a:endParaRPr lang="es-MX" sz="4000" dirty="0" smtClean="0"/>
          </a:p>
          <a:p>
            <a:r>
              <a:rPr lang="es-ES_tradnl" sz="4000" b="1" i="1" dirty="0" smtClean="0"/>
              <a:t>Asunto: Comprobante de catequesis </a:t>
            </a:r>
            <a:r>
              <a:rPr lang="es-ES_tradnl" sz="4000" b="1" i="1" dirty="0" err="1" smtClean="0"/>
              <a:t>prebautismal</a:t>
            </a:r>
            <a:r>
              <a:rPr lang="es-ES_tradnl" sz="4000" b="1" i="1" dirty="0" smtClean="0"/>
              <a:t>.</a:t>
            </a:r>
            <a:endParaRPr lang="es-MX" sz="4000" dirty="0" smtClean="0"/>
          </a:p>
          <a:p>
            <a:r>
              <a:rPr lang="es-ES_tradnl" sz="4000" b="1" i="1" dirty="0" smtClean="0"/>
              <a:t> </a:t>
            </a:r>
            <a:endParaRPr lang="es-MX" sz="4000" dirty="0" smtClean="0"/>
          </a:p>
          <a:p>
            <a:pPr algn="l"/>
            <a:r>
              <a:rPr lang="es-ES_tradnl" sz="4000" dirty="0" smtClean="0"/>
              <a:t>Hacemos constar que los criterios parroquiales para garantizar la idoneidad de los padres y padrinos los consideramos en tres áreas: </a:t>
            </a:r>
            <a:r>
              <a:rPr lang="es-ES_tradnl" sz="4000" b="1" dirty="0" smtClean="0">
                <a:solidFill>
                  <a:srgbClr val="FFFF00"/>
                </a:solidFill>
              </a:rPr>
              <a:t>la apreciación del catequista, el resultado de una entrevista personal y la autoevaluación de cada candidato</a:t>
            </a:r>
            <a:r>
              <a:rPr lang="es-ES_tradnl" sz="4000" dirty="0" smtClean="0">
                <a:solidFill>
                  <a:srgbClr val="FFFF00"/>
                </a:solidFill>
              </a:rPr>
              <a:t>.</a:t>
            </a:r>
            <a:r>
              <a:rPr lang="es-ES_tradnl" sz="4000" b="1" i="1" dirty="0" smtClean="0">
                <a:solidFill>
                  <a:srgbClr val="FFFF00"/>
                </a:solidFill>
              </a:rPr>
              <a:t> </a:t>
            </a:r>
            <a:r>
              <a:rPr lang="es-ES_tradnl" sz="4000" b="1" i="1" dirty="0" smtClean="0"/>
              <a:t>Y es válido por un año o 12 meses.</a:t>
            </a:r>
            <a:endParaRPr lang="es-MX" sz="4000" dirty="0" smtClean="0"/>
          </a:p>
          <a:p>
            <a:pPr algn="l"/>
            <a:endParaRPr lang="es-MX" sz="4000" dirty="0" smtClean="0"/>
          </a:p>
          <a:p>
            <a:pPr algn="l"/>
            <a:endParaRPr lang="es-MX" sz="4000" dirty="0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 l="-53" t="-458" r="-53" b="-458"/>
          <a:stretch>
            <a:fillRect/>
          </a:stretch>
        </p:blipFill>
        <p:spPr bwMode="auto">
          <a:xfrm>
            <a:off x="7500958" y="214290"/>
            <a:ext cx="1200150" cy="178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http://www.ojodigital.com/foro/attachments/flora-y-fauna/22925d1211182510-hoja-verde-ho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7241" cy="6858000"/>
          </a:xfrm>
          <a:prstGeom prst="rect">
            <a:avLst/>
          </a:prstGeom>
          <a:noFill/>
        </p:spPr>
      </p:pic>
      <p:graphicFrame>
        <p:nvGraphicFramePr>
          <p:cNvPr id="4" name="3 Diagrama"/>
          <p:cNvGraphicFramePr/>
          <p:nvPr/>
        </p:nvGraphicFramePr>
        <p:xfrm>
          <a:off x="1000100" y="642918"/>
          <a:ext cx="7429552" cy="557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fondosgratis.mx/archivos/temp/2547/400_1195520468_verde-natur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8182004" cy="5786478"/>
          </a:xfrm>
        </p:spPr>
        <p:txBody>
          <a:bodyPr anchor="ctr">
            <a:normAutofit/>
          </a:bodyPr>
          <a:lstStyle/>
          <a:p>
            <a:pPr algn="l"/>
            <a:r>
              <a:rPr lang="es-ES_tradnl" sz="4000" dirty="0" smtClean="0"/>
              <a:t>El </a:t>
            </a:r>
            <a:r>
              <a:rPr lang="es-ES_tradnl" sz="4000" b="1" dirty="0" smtClean="0"/>
              <a:t>catequista</a:t>
            </a:r>
            <a:r>
              <a:rPr lang="es-ES_tradnl" sz="4000" dirty="0" smtClean="0"/>
              <a:t> valorará </a:t>
            </a:r>
            <a:r>
              <a:rPr lang="es-ES_tradnl" sz="4000" b="1" dirty="0" smtClean="0">
                <a:solidFill>
                  <a:srgbClr val="FFFF00"/>
                </a:solidFill>
              </a:rPr>
              <a:t>dos campos</a:t>
            </a:r>
            <a:r>
              <a:rPr lang="es-ES_tradnl" sz="4000" dirty="0" smtClean="0"/>
              <a:t>:</a:t>
            </a:r>
            <a:r>
              <a:rPr lang="es-ES_tradnl" sz="4000" i="1" dirty="0" smtClean="0"/>
              <a:t> </a:t>
            </a:r>
          </a:p>
          <a:p>
            <a:pPr algn="l"/>
            <a:r>
              <a:rPr lang="es-ES_tradnl" sz="4000" b="1" i="1" dirty="0" smtClean="0">
                <a:solidFill>
                  <a:srgbClr val="FFFF00"/>
                </a:solidFill>
              </a:rPr>
              <a:t>1.	la Asistencia (= A ) </a:t>
            </a:r>
          </a:p>
          <a:p>
            <a:pPr algn="l"/>
            <a:r>
              <a:rPr lang="es-ES_tradnl" sz="4000" b="1" i="1" dirty="0" smtClean="0">
                <a:solidFill>
                  <a:srgbClr val="FFFF00"/>
                </a:solidFill>
              </a:rPr>
              <a:t>2.	y el aprovechamiento (= Ap.).</a:t>
            </a:r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files.myopera.com/joewanny/albums/97091/foglia%20ver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00090"/>
            <a:ext cx="9144000" cy="7358090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 lnSpcReduction="10000"/>
          </a:bodyPr>
          <a:lstStyle/>
          <a:p>
            <a:pPr algn="l"/>
            <a:r>
              <a:rPr lang="es-ES_tradnl" sz="4000" dirty="0" smtClean="0">
                <a:solidFill>
                  <a:srgbClr val="FFFF00"/>
                </a:solidFill>
              </a:rPr>
              <a:t>La entrevista personal </a:t>
            </a:r>
            <a:r>
              <a:rPr lang="es-ES_tradnl" sz="4000" dirty="0" smtClean="0"/>
              <a:t>es del catequista con cada persona en tres campos: </a:t>
            </a:r>
          </a:p>
          <a:p>
            <a:pPr marL="742950" indent="-742950" algn="l"/>
            <a:r>
              <a:rPr lang="es-ES_tradnl" sz="4000" i="1" dirty="0" smtClean="0"/>
              <a:t>3.	</a:t>
            </a:r>
            <a:r>
              <a:rPr lang="es-ES_tradnl" sz="4000" b="1" i="1" dirty="0" smtClean="0">
                <a:solidFill>
                  <a:srgbClr val="FFFF00"/>
                </a:solidFill>
              </a:rPr>
              <a:t>Estado de vida </a:t>
            </a:r>
            <a:r>
              <a:rPr lang="es-ES_tradnl" sz="4000" i="1" dirty="0" smtClean="0"/>
              <a:t>(= EV ) ( si los padres no están casados por la Iglesia, los padrinos sí deberán estarlo ); </a:t>
            </a:r>
          </a:p>
          <a:p>
            <a:pPr marL="742950" indent="-742950" algn="l"/>
            <a:r>
              <a:rPr lang="es-ES_tradnl" sz="4000" i="1" dirty="0" smtClean="0"/>
              <a:t>4.	</a:t>
            </a:r>
            <a:r>
              <a:rPr lang="es-ES_tradnl" sz="4000" b="1" i="1" dirty="0" smtClean="0">
                <a:solidFill>
                  <a:srgbClr val="FFFF00"/>
                </a:solidFill>
              </a:rPr>
              <a:t>Iniciación Cristiana </a:t>
            </a:r>
            <a:r>
              <a:rPr lang="es-ES_tradnl" sz="4000" i="1" dirty="0" smtClean="0"/>
              <a:t>( =IC) </a:t>
            </a:r>
          </a:p>
          <a:p>
            <a:pPr marL="742950" indent="-742950" algn="l"/>
            <a:r>
              <a:rPr lang="es-ES_tradnl" sz="4000" i="1" dirty="0" smtClean="0"/>
              <a:t>5.	y la </a:t>
            </a:r>
            <a:r>
              <a:rPr lang="es-ES_tradnl" sz="4000" b="1" i="1" dirty="0" smtClean="0">
                <a:solidFill>
                  <a:srgbClr val="FFFF00"/>
                </a:solidFill>
              </a:rPr>
              <a:t>Profesión de fe </a:t>
            </a:r>
            <a:r>
              <a:rPr lang="es-ES_tradnl" sz="4000" i="1" dirty="0" smtClean="0"/>
              <a:t>(= PF ).</a:t>
            </a:r>
            <a:endParaRPr lang="es-MX" sz="4000" dirty="0" smtClean="0"/>
          </a:p>
          <a:p>
            <a:pPr algn="l"/>
            <a:endParaRPr lang="es-MX" sz="4000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actus Ver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88757"/>
          </a:xfrm>
          <a:prstGeom prst="rect">
            <a:avLst/>
          </a:prstGeom>
          <a:noFill/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642918"/>
            <a:ext cx="7854696" cy="5786478"/>
          </a:xfrm>
        </p:spPr>
        <p:txBody>
          <a:bodyPr>
            <a:normAutofit/>
          </a:bodyPr>
          <a:lstStyle/>
          <a:p>
            <a:pPr algn="l"/>
            <a:r>
              <a:rPr lang="es-ES_tradnl" sz="4000" dirty="0" smtClean="0"/>
              <a:t>El </a:t>
            </a:r>
            <a:r>
              <a:rPr lang="es-ES_tradnl" sz="4000" dirty="0" smtClean="0">
                <a:solidFill>
                  <a:srgbClr val="FF0000"/>
                </a:solidFill>
              </a:rPr>
              <a:t>tercer aspecto </a:t>
            </a:r>
            <a:r>
              <a:rPr lang="es-ES_tradnl" sz="4000" dirty="0" smtClean="0"/>
              <a:t>que se considera es la </a:t>
            </a:r>
            <a:r>
              <a:rPr lang="es-ES_tradnl" sz="4000" b="1" dirty="0" smtClean="0">
                <a:solidFill>
                  <a:srgbClr val="FFFF00"/>
                </a:solidFill>
              </a:rPr>
              <a:t>autoevaluación</a:t>
            </a:r>
            <a:r>
              <a:rPr lang="es-ES_tradnl" sz="4000" dirty="0" smtClean="0"/>
              <a:t> de cada persona en tres campos: </a:t>
            </a:r>
          </a:p>
          <a:p>
            <a:pPr marL="742950" indent="-742950" algn="l"/>
            <a:r>
              <a:rPr lang="es-ES_tradnl" sz="4000" i="1" dirty="0" smtClean="0"/>
              <a:t>6.	</a:t>
            </a:r>
            <a:r>
              <a:rPr lang="es-ES_tradnl" sz="4000" b="1" i="1" dirty="0" smtClean="0">
                <a:solidFill>
                  <a:srgbClr val="FFFF00"/>
                </a:solidFill>
              </a:rPr>
              <a:t>Testimonio de vida </a:t>
            </a:r>
            <a:r>
              <a:rPr lang="es-ES_tradnl" sz="4000" i="1" dirty="0" smtClean="0"/>
              <a:t>( =TV); </a:t>
            </a:r>
          </a:p>
          <a:p>
            <a:pPr marL="742950" indent="-742950" algn="l"/>
            <a:r>
              <a:rPr lang="es-ES_tradnl" sz="4000" i="1" dirty="0" smtClean="0"/>
              <a:t>7.	</a:t>
            </a:r>
            <a:r>
              <a:rPr lang="es-ES_tradnl" sz="4000" b="1" i="1" dirty="0" smtClean="0">
                <a:solidFill>
                  <a:srgbClr val="FFFF00"/>
                </a:solidFill>
              </a:rPr>
              <a:t>Edad</a:t>
            </a:r>
            <a:r>
              <a:rPr lang="es-ES_tradnl" sz="4000" i="1" dirty="0" smtClean="0"/>
              <a:t> (=E) </a:t>
            </a:r>
          </a:p>
          <a:p>
            <a:pPr marL="742950" indent="-742950" algn="l"/>
            <a:r>
              <a:rPr lang="es-ES_tradnl" sz="4000" i="1" dirty="0" smtClean="0"/>
              <a:t>8.	y </a:t>
            </a:r>
            <a:r>
              <a:rPr lang="es-ES_tradnl" sz="4000" b="1" i="1" dirty="0" smtClean="0">
                <a:solidFill>
                  <a:srgbClr val="FFFF00"/>
                </a:solidFill>
              </a:rPr>
              <a:t>Acompañamiento</a:t>
            </a:r>
            <a:r>
              <a:rPr lang="es-ES_tradnl" sz="4000" i="1" dirty="0" smtClean="0"/>
              <a:t> (=Ac ) de cerca y no lejano de padrinos</a:t>
            </a:r>
            <a:endParaRPr lang="es-MX" sz="4000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3400" y="785794"/>
            <a:ext cx="7854696" cy="5500726"/>
          </a:xfrm>
        </p:spPr>
        <p:txBody>
          <a:bodyPr>
            <a:normAutofit fontScale="25000" lnSpcReduction="20000"/>
          </a:bodyPr>
          <a:lstStyle/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r>
              <a:rPr lang="es-ES_tradnl" sz="4000" i="1" dirty="0" smtClean="0"/>
              <a:t> </a:t>
            </a:r>
            <a:endParaRPr lang="es-MX" sz="4000" dirty="0" smtClean="0"/>
          </a:p>
          <a:p>
            <a:pPr algn="l"/>
            <a:endParaRPr lang="es-MX" sz="4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785788" y="357166"/>
          <a:ext cx="7715301" cy="5855101"/>
        </p:xfrm>
        <a:graphic>
          <a:graphicData uri="http://schemas.openxmlformats.org/drawingml/2006/table">
            <a:tbl>
              <a:tblPr/>
              <a:tblGrid>
                <a:gridCol w="701391"/>
                <a:gridCol w="701391"/>
                <a:gridCol w="701391"/>
                <a:gridCol w="701391"/>
                <a:gridCol w="701391"/>
                <a:gridCol w="701391"/>
                <a:gridCol w="701391"/>
                <a:gridCol w="701391"/>
                <a:gridCol w="701391"/>
                <a:gridCol w="701391"/>
                <a:gridCol w="701391"/>
              </a:tblGrid>
              <a:tr h="1071570"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NOM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BRES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CATEQUISTA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ENTREVISTA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1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AUTOEVA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1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LUACIÓN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PRO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ME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DIOS</a:t>
                      </a: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0564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1600" i="1" dirty="0" smtClean="0">
                          <a:solidFill>
                            <a:schemeClr val="bg1"/>
                          </a:solidFill>
                        </a:rPr>
                        <a:t>Asistencia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CCCCCC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 err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Ap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EV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IC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PF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TV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E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29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600" i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A</a:t>
                      </a:r>
                      <a:endParaRPr lang="es-MX" sz="1600" i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6845"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1. Papá</a:t>
                      </a: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6845"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2. Mamá</a:t>
                      </a: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83126"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3. Padrino</a:t>
                      </a: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7308"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-15240" algn="l"/>
                          <a:tab pos="441960" algn="l"/>
                          <a:tab pos="899160" algn="l"/>
                          <a:tab pos="1356360" algn="l"/>
                          <a:tab pos="1813560" algn="l"/>
                          <a:tab pos="2270760" algn="l"/>
                          <a:tab pos="2727960" algn="l"/>
                          <a:tab pos="3185160" algn="l"/>
                          <a:tab pos="3642360" algn="l"/>
                          <a:tab pos="4099560" algn="l"/>
                          <a:tab pos="4556760" algn="l"/>
                          <a:tab pos="5013960" algn="l"/>
                          <a:tab pos="5471160" algn="l"/>
                          <a:tab pos="5928360" algn="l"/>
                        </a:tabLst>
                      </a:pPr>
                      <a:r>
                        <a:rPr lang="es-ES_tradnl" sz="1200" i="1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4. Madrina</a:t>
                      </a: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38843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00"/>
                        </a:lnSpc>
                        <a:spcAft>
                          <a:spcPts val="0"/>
                        </a:spcAft>
                      </a:pPr>
                      <a:endParaRPr lang="es-MX" sz="12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1445</TotalTime>
  <Words>2369</Words>
  <Application>Microsoft Office PowerPoint</Application>
  <PresentationFormat>Presentación en pantalla (4:3)</PresentationFormat>
  <Paragraphs>569</Paragraphs>
  <Slides>128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128</vt:i4>
      </vt:variant>
    </vt:vector>
  </HeadingPairs>
  <TitlesOfParts>
    <vt:vector size="131" baseType="lpstr">
      <vt:lpstr>Flujo</vt:lpstr>
      <vt:lpstr>Document</vt:lpstr>
      <vt:lpstr>MS Org Chart</vt:lpstr>
      <vt:lpstr>Diapositiva 1</vt:lpstr>
      <vt:lpstr>Diapositiva 2</vt:lpstr>
      <vt:lpstr>Diapositiva 3</vt:lpstr>
      <vt:lpstr>Diapositiva 4</vt:lpstr>
      <vt:lpstr>Estoy a la puerta y llamo, esperando a que me abras, ábreme que quiero entrar; que estoy a la puerta y llamo. el corazón que te he dado, es morada que yo anhelo, pero es tan digno y sagrado;  </vt:lpstr>
      <vt:lpstr>que estoy a la puerta y llamo.  si me abres entraré y yo cenaré contigo sino me abres seguiré afuera como un mendigo llamando, llamando oh!!!</vt:lpstr>
      <vt:lpstr>II. Oración inicial: De la Carta del apóstol San Pablo a los Romanos 10,11-15. 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 Lo que Jesús mandó.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5 aspectos Y NO PASOS del itinerario del discípulo-misionero</vt:lpstr>
      <vt:lpstr>Diapositiva 25</vt:lpstr>
      <vt:lpstr>PROCESO EVANGELIZADOR</vt:lpstr>
      <vt:lpstr>Diapositiva 27</vt:lpstr>
      <vt:lpstr>Diapositiva 28</vt:lpstr>
      <vt:lpstr>Diapositiva 29</vt:lpstr>
      <vt:lpstr>Diapositiva 30</vt:lpstr>
      <vt:lpstr>Diapositiva 31</vt:lpstr>
      <vt:lpstr>LA MISION DE TODO CRISTIANO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        1er. Período. : Evangelización y pre-catecumenado. (RICA, 9-13). </vt:lpstr>
      <vt:lpstr>        2° Período. : El catecumenado propiamente  dicho (RICA 14- 20).   </vt:lpstr>
      <vt:lpstr>        3er. Período.: De purificación e iluminación. (RICA 21- 26).   </vt:lpstr>
      <vt:lpstr>Diapositiva 54</vt:lpstr>
      <vt:lpstr>        4° Período.: La mistagogía o etapa post-sacramental. (RICA 37-40; 235-239)  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TAREAS</vt:lpstr>
      <vt:lpstr>Diapositiva 72</vt:lpstr>
      <vt:lpstr>Diapositiva 73</vt:lpstr>
      <vt:lpstr>Diapositiva 74</vt:lpstr>
      <vt:lpstr>Diapositiva 75</vt:lpstr>
      <vt:lpstr>Diapositiva 76</vt:lpstr>
      <vt:lpstr>CUALIDADES</vt:lpstr>
      <vt:lpstr>Diapositiva 78</vt:lpstr>
      <vt:lpstr>Diapositiva 79</vt:lpstr>
      <vt:lpstr>Diapositiva 80</vt:lpstr>
      <vt:lpstr>RECURSOS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Sr.Cura Gillermo</dc:creator>
  <cp:lastModifiedBy>Sr.Cura Gillermo</cp:lastModifiedBy>
  <cp:revision>80</cp:revision>
  <dcterms:created xsi:type="dcterms:W3CDTF">2012-06-11T23:41:08Z</dcterms:created>
  <dcterms:modified xsi:type="dcterms:W3CDTF">2012-07-05T23:17:16Z</dcterms:modified>
</cp:coreProperties>
</file>